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9" r:id="rId9"/>
    <p:sldId id="265" r:id="rId10"/>
    <p:sldId id="270" r:id="rId11"/>
    <p:sldId id="271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BB1945-79DC-4944-9ED8-6FA120841CCF}">
          <p14:sldIdLst>
            <p14:sldId id="256"/>
            <p14:sldId id="257"/>
            <p14:sldId id="260"/>
            <p14:sldId id="262"/>
            <p14:sldId id="263"/>
            <p14:sldId id="264"/>
            <p14:sldId id="266"/>
          </p14:sldIdLst>
        </p14:section>
        <p14:section name="Раздел без заголовка" id="{1EA531FF-84A8-4BBC-BC04-C1E9D2272653}">
          <p14:sldIdLst>
            <p14:sldId id="269"/>
            <p14:sldId id="265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AF5749-20AF-4EAE-95DF-CB80243A8D4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7C9B0C-01DD-4781-9C45-C11F91CAF5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494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749-20AF-4EAE-95DF-CB80243A8D4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9B0C-01DD-4781-9C45-C11F91CAF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917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749-20AF-4EAE-95DF-CB80243A8D4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9B0C-01DD-4781-9C45-C11F91CAF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9923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749-20AF-4EAE-95DF-CB80243A8D4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9B0C-01DD-4781-9C45-C11F91CAF5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0794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F5749-20AF-4EAE-95DF-CB80243A8D44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7C9B0C-01DD-4781-9C45-C11F91CAF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1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  <p:sldLayoutId id="2147483704" r:id="rId4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7226" y="1150373"/>
            <a:ext cx="7000842" cy="2507223"/>
          </a:xfrm>
        </p:spPr>
        <p:txBody>
          <a:bodyPr/>
          <a:lstStyle/>
          <a:p>
            <a:br>
              <a:rPr lang="ru-RU" sz="3600" b="1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br>
              <a:rPr lang="ru-RU" sz="3600" b="1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600" b="1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Монгольское нашествие</a:t>
            </a:r>
            <a:br>
              <a:rPr lang="ru-RU" sz="3600" b="1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600" b="1" smtClean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 Русь</a:t>
            </a:r>
            <a:br>
              <a:rPr lang="ru-RU"/>
            </a:br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smtClean="0">
                <a:solidFill>
                  <a:schemeClr val="accent4">
                    <a:lumMod val="75000"/>
                  </a:schemeClr>
                </a:solidFill>
              </a:rPr>
              <a:t>Орлова Ольга Михайловна, </a:t>
            </a:r>
          </a:p>
          <a:p>
            <a:pPr algn="r"/>
            <a:r>
              <a:rPr lang="ru-RU" sz="2800" b="1" smtClean="0">
                <a:solidFill>
                  <a:schemeClr val="accent4">
                    <a:lumMod val="75000"/>
                  </a:schemeClr>
                </a:solidFill>
              </a:rPr>
              <a:t>учитель истории и обществознания </a:t>
            </a:r>
          </a:p>
          <a:p>
            <a:pPr algn="r"/>
            <a:r>
              <a:rPr lang="ru-RU" sz="2800" b="1" smtClean="0">
                <a:solidFill>
                  <a:schemeClr val="accent4">
                    <a:lumMod val="75000"/>
                  </a:schemeClr>
                </a:solidFill>
              </a:rPr>
              <a:t>МОУ СОШ №2 пгт Спирово</a:t>
            </a:r>
            <a:endParaRPr lang="ru-RU" sz="28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756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166256"/>
            <a:ext cx="9608125" cy="1066800"/>
          </a:xfrm>
        </p:spPr>
        <p:txBody>
          <a:bodyPr>
            <a:normAutofit/>
          </a:bodyPr>
          <a:lstStyle/>
          <a:p>
            <a:r>
              <a:rPr lang="ru-RU" b="1" err="1" smtClean="0">
                <a:solidFill>
                  <a:srgbClr val="C00000"/>
                </a:solidFill>
              </a:rPr>
              <a:t>Игнач крест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4" name="Объект 3" descr="https://avatars.mds.yandex.net/i?id=883abae556f917fc5c7e37fe18a3f0bd_l-10303576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4873" y="1052945"/>
            <a:ext cx="5735782" cy="534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02008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ic.rutubelist.ru/video/cd/15/cd1571effac6b52d43c3175957a9ba6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2" y="96983"/>
            <a:ext cx="9788233" cy="676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4263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609600"/>
            <a:ext cx="10737272" cy="98217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В 1235 году на курултае ханом избран БАТУ</a:t>
            </a:r>
            <a:endParaRPr lang="ru-RU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035" y="1591770"/>
            <a:ext cx="8021781" cy="46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4048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55" y="637309"/>
            <a:ext cx="11789127" cy="66501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Декабрь 1237 года - князь Юрий Ингваревич с дружиной шесть дней держал оборону Рязани</a:t>
            </a:r>
            <a:endParaRPr lang="ru-RU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s://upload.wikimedia.org/wikipedia/commons/thumb/1/15/Defense_Of_Ryazan.jpg/1599px-Defense_Of_Ryaz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55" y="1773383"/>
            <a:ext cx="7461135" cy="414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226" y="1884218"/>
            <a:ext cx="3383958" cy="40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1352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s://flomaster.top/uploads/posts/2023-01/1674047188_flomaster-club-p-yevpatii-kolovrat-risunok-pinterest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073" y="133784"/>
            <a:ext cx="8743949" cy="655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3225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540329"/>
            <a:ext cx="10460182" cy="1551708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Начало февраля 1238 года – Владимир защищал воевода Петр Ослядюкович</a:t>
            </a:r>
            <a:endParaRPr lang="ru-RU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575" y="1925782"/>
            <a:ext cx="7191322" cy="40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684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665019"/>
            <a:ext cx="10986654" cy="95596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22 февраля-5 марта </a:t>
            </a:r>
            <a:r>
              <a:rPr lang="ru-RU" b="1">
                <a:solidFill>
                  <a:schemeClr val="accent4">
                    <a:lumMod val="75000"/>
                  </a:schemeClr>
                </a:solidFill>
              </a:rPr>
              <a:t>1238 года – </a:t>
            </a:r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оборону Торжка возглавил посадник Иванко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327" y="1787236"/>
            <a:ext cx="6580909" cy="4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1603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712" y="0"/>
            <a:ext cx="7634287" cy="2798617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Битва на реке Сить</a:t>
            </a:r>
            <a:br>
              <a:rPr lang="ru-RU" b="1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4 марта 1238 года</a:t>
            </a:r>
            <a:br>
              <a:rPr lang="ru-RU" b="1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«И бысть сеча зла..»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09" y="271092"/>
            <a:ext cx="4807352" cy="6489925"/>
          </a:xfrm>
          <a:prstGeom prst="rect">
            <a:avLst/>
          </a:prstGeom>
        </p:spPr>
      </p:pic>
      <p:pic>
        <p:nvPicPr>
          <p:cNvPr id="7" name="Рисунок 6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7" t="26858" r="9229"/>
          <a:stretch>
            <a:fillRect/>
          </a:stretch>
        </p:blipFill>
        <p:spPr bwMode="auto">
          <a:xfrm>
            <a:off x="6528738" y="2284989"/>
            <a:ext cx="3692234" cy="4573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89854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721" y="720436"/>
            <a:ext cx="6387932" cy="2039698"/>
          </a:xfrm>
        </p:spPr>
        <p:txBody>
          <a:bodyPr>
            <a:normAutofit fontScale="90000"/>
          </a:bodyPr>
          <a:lstStyle/>
          <a:p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r>
              <a:rPr lang="ru-RU" smtClean="0"/>
              <a:t>Юрий Всеволодович</a:t>
            </a: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br>
              <a:rPr lang="ru-RU" smtClean="0"/>
            </a:br>
            <a:r>
              <a:rPr lang="ru-RU" sz="2700" b="1" err="1">
                <a:solidFill>
                  <a:srgbClr val="C00000"/>
                </a:solidFill>
              </a:rPr>
              <a:t>Василько Константинович Ростовский </a:t>
            </a:r>
            <a:br>
              <a:rPr lang="ru-RU" sz="2700" b="1" err="1">
                <a:solidFill>
                  <a:srgbClr val="C00000"/>
                </a:solidFill>
              </a:rPr>
            </a:br>
            <a:br>
              <a:rPr lang="ru-RU" sz="2700" b="1" smtClean="0">
                <a:solidFill>
                  <a:srgbClr val="C00000"/>
                </a:solidFill>
              </a:rPr>
            </a:br>
            <a:r>
              <a:rPr lang="ru-RU" sz="2700" b="1" smtClean="0">
                <a:solidFill>
                  <a:srgbClr val="C00000"/>
                </a:solidFill>
              </a:rPr>
              <a:t>Юрий Всеволодович Владимирский</a:t>
            </a:r>
            <a:br>
              <a:rPr lang="ru-RU" smtClean="0"/>
            </a:br>
            <a:br>
              <a:rPr lang="ru-RU" smtClean="0"/>
            </a:br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720" y="2616874"/>
            <a:ext cx="5470525" cy="3647016"/>
          </a:xfrm>
        </p:spPr>
      </p:pic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178652" y="756971"/>
            <a:ext cx="3938587" cy="45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6671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623455"/>
            <a:ext cx="11693236" cy="49876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4">
                    <a:lumMod val="75000"/>
                  </a:schemeClr>
                </a:solidFill>
              </a:rPr>
              <a:t>С 25 марта 1238 в течении 7 недель осада Козельска </a:t>
            </a:r>
            <a:endParaRPr lang="ru-RU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585" y="1617050"/>
            <a:ext cx="7445496" cy="49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58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6.jpeg" /></Relationships>
</file>

<file path=ppt/theme/theme1.xml><?xml version="1.0" encoding="utf-8"?>
<a:theme xmlns:r="http://schemas.openxmlformats.org/officeDocument/2006/relationships"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Arial"/>
        <a:cs typeface="Arial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Organic</Template>
  <Company/>
  <PresentationFormat>Широкоэкранный</PresentationFormat>
  <Paragraphs>12</Paragraphs>
  <Slides>11</Slides>
  <Notes>0</Notes>
  <TotalTime>1416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6">
      <vt:lpstr>Arial</vt:lpstr>
      <vt:lpstr>Garamond</vt:lpstr>
      <vt:lpstr>Arial Black</vt:lpstr>
      <vt:lpstr>Aharoni</vt:lpstr>
      <vt:lpstr>Натуральные материалы</vt:lpstr>
      <vt:lpstr>Монгольское нашествиена Русь </vt:lpstr>
      <vt:lpstr>В 1235 году на курултае ханом избран БАТУ</vt:lpstr>
      <vt:lpstr>Декабрь 1237 года - князь Юрий Ингваревич с дружиной шесть дней держал оборону Рязани</vt:lpstr>
      <vt:lpstr>PowerPoint Presentation</vt:lpstr>
      <vt:lpstr>Начало февраля 1238 года – Владимир защищал воевода Петр Ослядюкович</vt:lpstr>
      <vt:lpstr>22 февраля-5 марта 1238 года – оборону Торжка возглавил посадник Иванко</vt:lpstr>
      <vt:lpstr>Битва на реке Сить4 марта 1238 года«И бысть сеча зла..»</vt:lpstr>
      <vt:lpstr>Юрий ВсеволодовичВасилько Константинович Ростовский Юрий Всеволодович Владимирский</vt:lpstr>
      <vt:lpstr>С 25 марта 1238 в течении 7 недель осада Козельска </vt:lpstr>
      <vt:lpstr>Игнач крест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Olga Orlova</dc:creator>
  <cp:lastModifiedBy>Teacher0987</cp:lastModifiedBy>
  <cp:revision>20</cp:revision>
  <dcterms:created xsi:type="dcterms:W3CDTF">2025-02-16T09:34:03Z</dcterms:created>
  <dcterms:modified xsi:type="dcterms:W3CDTF">2025-05-13T13:04:38Z</dcterms:modified>
</cp:coreProperties>
</file>