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bookmarkIdSeed="2">
  <p:sldMasterIdLst>
    <p:sldMasterId id="2147483660" r:id="rId1"/>
  </p:sldMasterIdLst>
  <p:notesMasterIdLst>
    <p:notesMasterId r:id="rId2"/>
  </p:notesMasterIdLst>
  <p:sldIdLst>
    <p:sldId id="327" r:id="rId3"/>
    <p:sldId id="289" r:id="rId4"/>
    <p:sldId id="288" r:id="rId5"/>
    <p:sldId id="326" r:id="rId6"/>
    <p:sldId id="281" r:id="rId7"/>
    <p:sldId id="321" r:id="rId8"/>
    <p:sldId id="257" r:id="rId9"/>
    <p:sldId id="315" r:id="rId10"/>
    <p:sldId id="298" r:id="rId11"/>
    <p:sldId id="310" r:id="rId12"/>
    <p:sldId id="309" r:id="rId13"/>
    <p:sldId id="297" r:id="rId14"/>
    <p:sldId id="301" r:id="rId15"/>
    <p:sldId id="317" r:id="rId16"/>
    <p:sldId id="285" r:id="rId17"/>
    <p:sldId id="318" r:id="rId18"/>
    <p:sldId id="303" r:id="rId19"/>
    <p:sldId id="299" r:id="rId20"/>
    <p:sldId id="325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B8B8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fill>
          <a:solidFill>
            <a:schemeClr val="accent2">
              <a:tint val="40000"/>
            </a:schemeClr>
          </a:solidFill>
        </a:fill>
      </a:tcStyle>
    </a:band1H>
    <a:band1V>
      <a:tcStyle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0" autoAdjust="0"/>
    <p:restoredTop sz="86449" autoAdjust="0"/>
  </p:normalViewPr>
  <p:slideViewPr>
    <p:cSldViewPr>
      <p:cViewPr varScale="1">
        <p:scale>
          <a:sx n="63" d="100"/>
          <a:sy n="63" d="100"/>
        </p:scale>
        <p:origin x="-67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2DAF-163C-4B81-B5B0-5DB7E058B02C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21718-690F-4083-BB9C-B1BF9CCDB4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1718-690F-4083-BB9C-B1BF9CCDB4D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D2F3-6CF5-4981-8CB9-08A5B646A3CE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24E5-4DEC-45DF-9125-9D52186691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D2F3-6CF5-4981-8CB9-08A5B646A3CE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24E5-4DEC-45DF-9125-9D5218669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D2F3-6CF5-4981-8CB9-08A5B646A3CE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24E5-4DEC-45DF-9125-9D5218669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A4D2F3-6CF5-4981-8CB9-08A5B646A3CE}" type="datetimeFigureOut">
              <a:rPr lang="ru-RU" smtClean="0"/>
              <a:t>18.10.2025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924E5-4DEC-45DF-9125-9D52186691D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audio" Target="../media/media1.mp3" /><Relationship Id="rId5" Type="http://schemas.microsoft.com/office/2007/relationships/media" Target="../media/media1.mp3" TargetMode="In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2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108012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smtClean="0"/>
            </a:br>
            <a:br>
              <a:rPr lang="ru-RU" sz="2000"/>
            </a:br>
            <a:r>
              <a:rPr 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  <a:br>
              <a:rPr 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 общеобразовательная  школа №2 п. Спирово </a:t>
            </a:r>
            <a:endParaRPr lang="ru-RU" sz="27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24936" cy="40324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на тему </a:t>
            </a:r>
          </a:p>
          <a:p>
            <a:pPr algn="ctr"/>
            <a:r>
              <a:rPr lang="ru-RU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«Футбол – моя любимая игра»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Беляков Артём,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 4 «Б» класса</a:t>
            </a:r>
          </a:p>
          <a:p>
            <a:endParaRPr 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</a:t>
            </a:r>
          </a:p>
          <a:p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Цветкова Е.В., </a:t>
            </a:r>
          </a:p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физической культуры</a:t>
            </a:r>
          </a:p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Спирово</a:t>
            </a:r>
          </a:p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14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drap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357166"/>
            <a:ext cx="7246283" cy="11079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pPr algn="ctr"/>
            <a:r>
              <a:rPr lang="ru-RU" sz="660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правил игры в футбол</a:t>
            </a:r>
            <a:endParaRPr lang="ru-RU" sz="660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72816"/>
            <a:ext cx="4248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1846 году была предпринята первая серьезная попытка создать свод единых футбольных правил и возник документ, опубликованный под названием «Кембриджские правила». Позднее эти правила с незначительными изменениями приняли за основу правил Футбольной ассоциации Англии.</a:t>
            </a:r>
          </a:p>
          <a:p>
            <a:pPr algn="ctr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Датой рождения футбола считается 1863 год, когда была организована первая Ассоциация футбола и составлены правила, похожие на современные.</a:t>
            </a:r>
            <a:endParaRPr 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44824"/>
            <a:ext cx="3672408" cy="4329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7200800" cy="100013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prstTxWarp prst="textDeflate">
              <a:avLst/>
            </a:prstTxWarp>
            <a:noAutofit/>
          </a:bodyPr>
          <a:lstStyle/>
          <a:p>
            <a:pPr algn="ctr"/>
            <a:r>
              <a:rPr lang="ru-RU" sz="8800" smtClean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правила игры</a:t>
            </a:r>
            <a:endParaRPr lang="ru-RU" sz="880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1556791"/>
            <a:ext cx="4680520" cy="51845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футбольная игра называется матч, который состоит из двух таймов по 45 минут. Пауза между таймами составляет 15 минут, в течение которой команды отдыхают, а по её окончании меняются воротами.</a:t>
            </a:r>
          </a:p>
          <a:p>
            <a:pPr marL="0" indent="0" algn="ctr"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забить мяч в ворота соперника как можно большее количество раз и постараться не допустить гола в свои ворота. Матч выигрывает команда, забившая большее количество голов.</a:t>
            </a:r>
          </a:p>
          <a:p>
            <a:pPr marL="0" indent="0" algn="ctr">
              <a:buNone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футбол играют две команды: в каждой от 7 до 11 человек; на поле с травяным или синтетическим покрытием. Каждый игрок имеет свои задачи и позицию на поле. </a:t>
            </a:r>
            <a:endParaRPr 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844824"/>
            <a:ext cx="3744416" cy="4176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/>
          <p:cNvSpPr/>
          <p:nvPr/>
        </p:nvSpPr>
        <p:spPr>
          <a:xfrm>
            <a:off x="395536" y="620688"/>
            <a:ext cx="8429684" cy="1015663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6000" smtClean="0">
                <a:solidFill>
                  <a:srgbClr val="FF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в истории футбола</a:t>
            </a:r>
            <a:endParaRPr lang="ru-RU" sz="6000">
              <a:solidFill>
                <a:srgbClr val="FF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1636351"/>
            <a:ext cx="55485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Джон Пенальти – в честь него назвали удар «Пенальти».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Судья показал красную карточку 22 – м игрокам.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 удара молнии погибли 11 игроков гостевой команды, а хозяева не пострадали.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 благотворительном матче, в котором играли 11 испанских футболистов против 200 детей.</a:t>
            </a:r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детей было больше, профессионалы выиграли со счётом 5:3.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Игрок Крис Николл в 1976 году забил 4 мяча за игру: 2 – в ворота соперника, 2 – в свои ворота. Матч так и закончился со счётом 2:2.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Игрок «Аделаида Сити» загнал мяч в ворота соперника через 3.5 секунды после начала матча.</a:t>
            </a:r>
          </a:p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Бразилия – не пропустила ни одного чемпионата мира.</a:t>
            </a:r>
          </a:p>
          <a:p>
            <a:endParaRPr lang="ru-RU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3262144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fracture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476672"/>
            <a:ext cx="810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в жизни нашего района</a:t>
            </a:r>
            <a:endParaRPr lang="ru-RU" sz="3600" b="1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87244"/>
            <a:ext cx="30243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Футбольная команда «Медведи» под руководством главного тренера – Валерия Громова создана в нашем посёлке в 2019 году. Самая разгромная победа была у этой команды со счётом 8:1. А в 2021 году «Медведи» выиграли Кубок Тверской области</a:t>
            </a: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44824"/>
            <a:ext cx="3744416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501008"/>
            <a:ext cx="5328592" cy="3024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467544" y="548680"/>
            <a:ext cx="8352928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в моей жизни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556792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занимаюсь футболом 4 года под руководством  моего любимого тренера – Харитонова Валерия Алексеевича. Мы тренируемся в любую погоду. За это время, пока я тренируюсь, у меня увеличилась мышечная сила, повысилась скорость реакции, улучшилось общее самочувствие.</a:t>
            </a:r>
            <a:endParaRPr lang="ru-RU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550134"/>
            <a:ext cx="3744416" cy="4896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Социологическое исследование</a:t>
            </a:r>
            <a:endParaRPr lang="ru-RU" sz="4000" b="1" i="1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84558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4 – ых классах было проведено анкетирование по поводу отношения учащихся к футболу. 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Опрошено 10 человек 4 «Б» класса. 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анкетирования было выявлено, что футбол интересен ребятам, они хотят узнать историю возникновения футбола, считают, что футбол положительно влияет на их здоровье.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882195"/>
            <a:ext cx="5616624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</a:t>
            </a:r>
            <a:endParaRPr lang="ru-RU" sz="3600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0122755"/>
              </p:ext>
            </p:extLst>
          </p:nvPr>
        </p:nvGraphicFramePr>
        <p:xfrm>
          <a:off x="275208" y="1123001"/>
          <a:ext cx="8617273" cy="54743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00023">
                  <a:extLst>
                    <a:ext uri="{9D8B030D-6E8A-4147-A177-3AD203B41FA5}">
                      <a16:colId xmlns:a16="http://schemas.microsoft.com/office/drawing/2014/main" xmlns="" val="4221410769"/>
                    </a:ext>
                  </a:extLst>
                </a:gridCol>
                <a:gridCol w="651726">
                  <a:extLst>
                    <a:ext uri="{9D8B030D-6E8A-4147-A177-3AD203B41FA5}">
                      <a16:colId xmlns:a16="http://schemas.microsoft.com/office/drawing/2014/main" xmlns="" val="4194072069"/>
                    </a:ext>
                  </a:extLst>
                </a:gridCol>
                <a:gridCol w="724140">
                  <a:extLst>
                    <a:ext uri="{9D8B030D-6E8A-4147-A177-3AD203B41FA5}">
                      <a16:colId xmlns:a16="http://schemas.microsoft.com/office/drawing/2014/main" xmlns="" val="3848478211"/>
                    </a:ext>
                  </a:extLst>
                </a:gridCol>
                <a:gridCol w="941384">
                  <a:extLst>
                    <a:ext uri="{9D8B030D-6E8A-4147-A177-3AD203B41FA5}">
                      <a16:colId xmlns:a16="http://schemas.microsoft.com/office/drawing/2014/main" xmlns="" val="2812062336"/>
                    </a:ext>
                  </a:extLst>
                </a:gridCol>
              </a:tblGrid>
              <a:tr h="37426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i="1" u="sng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endParaRPr lang="ru-RU" sz="1800" i="1" u="sn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i="1" u="sng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 i="1" u="sn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i="1" u="sng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i="1" u="sng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i="1" u="sng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знаю</a:t>
                      </a:r>
                      <a:endParaRPr lang="ru-RU" sz="1600" i="1" u="sng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1553058"/>
                  </a:ext>
                </a:extLst>
              </a:tr>
              <a:tr h="539075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Занимаешься ли ты каким-нибудь видом спорта?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9364303"/>
                  </a:ext>
                </a:extLst>
              </a:tr>
              <a:tr h="359160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Нравится ли тебе футбол?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8809366"/>
                  </a:ext>
                </a:extLst>
              </a:tr>
              <a:tr h="718318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Когда ты вырастешь хотел(а) бы ты стать</a:t>
                      </a:r>
                      <a:r>
                        <a:rPr lang="ru-RU" sz="16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футболистом (фанатом футбола)?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674664"/>
                  </a:ext>
                </a:extLst>
              </a:tr>
              <a:tr h="539075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Хочешь ли ты узнать историю возникновения футбола?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250069"/>
                  </a:ext>
                </a:extLst>
              </a:tr>
              <a:tr h="495676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Считают ли твои родители, что спорт дело</a:t>
                      </a:r>
                      <a:r>
                        <a:rPr lang="ru-RU" sz="16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нужное?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4817566"/>
                  </a:ext>
                </a:extLst>
              </a:tr>
              <a:tr h="359160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Есть ли в твоей семье поклонники футбола?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405043"/>
                  </a:ext>
                </a:extLst>
              </a:tr>
              <a:tr h="592580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6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Хотелось бы тебе в будущем стать спортсменом(кой) – профессионалом?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6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61824"/>
                  </a:ext>
                </a:extLst>
              </a:tr>
              <a:tr h="374261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16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Положительно влияет футбол на здоровье человека?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704387"/>
                  </a:ext>
                </a:extLst>
              </a:tr>
              <a:tr h="374261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Футбол – это спорт сильных и быстрых?</a:t>
                      </a:r>
                      <a:endParaRPr lang="ru-RU"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7134299"/>
                  </a:ext>
                </a:extLst>
              </a:tr>
              <a:tr h="748523">
                <a:tc>
                  <a:txBody>
                    <a:bodyPr vert="horz" wrap="square"/>
                    <a:lstStyle/>
                    <a:p>
                      <a:pPr algn="just"/>
                      <a:r>
                        <a:rPr lang="ru-RU" sz="1600" b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Какие черты характера должны</a:t>
                      </a:r>
                      <a:r>
                        <a:rPr lang="ru-RU" sz="1600" b="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быть у футболиста? Перечисли</a:t>
                      </a:r>
                      <a:endParaRPr lang="ru-RU" sz="16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 vert="horz" wrap="square"/>
                    <a:lstStyle/>
                    <a:p>
                      <a:pPr algn="just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Быстрый, сильный, смелый,</a:t>
                      </a:r>
                      <a:r>
                        <a:rPr lang="ru-RU" sz="14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выносливый, надежный, красивый</a:t>
                      </a:r>
                      <a:endParaRPr lang="ru-RU" sz="1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ru-RU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357218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7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340768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Мне было очень интересно работать по этой теме. Работая над исследовательской работой, я узнал много нового и интересного о любимом виде спорта, научился работать с анкетой и делать выводы.</a:t>
            </a:r>
          </a:p>
          <a:p>
            <a:pPr algn="just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Гипотеза доказана . Футбол способствует развитию людей, совершенствованию физических качеств, воспитанию таких черт характера, как творческая активность, ответственность за порученное дело, целеустремлённость. Человек, обладающий такими качествами, способен принести большую пользу обществу.</a:t>
            </a:r>
          </a:p>
          <a:p>
            <a:pPr algn="just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ходе выполнения данной работы, поставленная цель была достигнута, задачи успешно решены.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49" y="4293096"/>
            <a:ext cx="3816424" cy="2448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992888" cy="1200329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844824"/>
            <a:ext cx="83529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Акимов, Н.Г. Футбол. Футбол. Футбол!!! – М.:Мир,2001. – 300с.</a:t>
            </a:r>
          </a:p>
          <a:p>
            <a:pPr marL="342900" indent="-342900">
              <a:buAutoNum type="arabicPeriod"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 Дьюрст, М.М. Все о тренировке юного футболиста – М.: Астрель, 2008. – 120с.</a:t>
            </a:r>
          </a:p>
          <a:p>
            <a:pPr marL="342900" indent="-342900">
              <a:buAutoNum type="arabicPeriod"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Малов, В.И. Футбол: Энцикл. – М.: ООО «Издательство А С Т», 2005. – 394с.</a:t>
            </a:r>
          </a:p>
          <a:p>
            <a:pPr marL="342900" indent="-342900">
              <a:buAutoNum type="arabicPeriod"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Дэнни Милке. Футбол. Основы игры – М.: Астрель, 2009. – 120с.</a:t>
            </a:r>
          </a:p>
          <a:p>
            <a:pPr marL="342900" indent="-342900">
              <a:buAutoNum type="arabicPeriod"/>
            </a:pP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интернета.</a:t>
            </a:r>
          </a:p>
          <a:p>
            <a:pPr marL="342900" indent="-342900">
              <a:buAutoNum type="arabicPeriod"/>
            </a:pPr>
            <a:r>
              <a:rPr lang="ru-RU" sz="20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Швыков, И.А. 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  <a:r>
              <a:rPr lang="en-US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 в школе – футбол. – М., 2002, 255с.</a:t>
            </a:r>
          </a:p>
          <a:p>
            <a:pPr marL="342900" indent="-342900">
              <a:buAutoNum type="arabicPeriod"/>
            </a:pPr>
            <a:endParaRPr lang="ru-RU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37112"/>
            <a:ext cx="4680520" cy="216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501122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  <a:r>
              <a:rPr lang="ru-RU" sz="4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  <a:r>
              <a:rPr lang="ru-RU" sz="4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</a:t>
            </a:r>
            <a:endParaRPr lang="ru-RU" sz="4800" b="1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http://www.playing-field.ru/img/2015/052002/571873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071546"/>
            <a:ext cx="8572560" cy="55721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62174" cy="1728192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ru-RU" sz="6000" b="1" smtClean="0"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– МОЯ ЛЮБИМАЯ ИГРА  </a:t>
            </a:r>
            <a:endParaRPr lang="ru-RU" sz="6000"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pp.vk.me/c629506/v629506056/247c2/iZ1-vjEGLq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2492896"/>
            <a:ext cx="7632848" cy="4176465"/>
          </a:xfrm>
          <a:prstGeom prst="rect">
            <a:avLst/>
          </a:prstGeom>
          <a:noFill/>
        </p:spPr>
      </p:pic>
      <p:pic>
        <p:nvPicPr>
          <p:cNvPr id="4" name="futbol-futbolnyi-gimn_MUhUwQmw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7504" y="605976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9828" y="1484784"/>
            <a:ext cx="4374180" cy="50167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Люблю футбол я с </a:t>
            </a:r>
            <a: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самых юных лет,</a:t>
            </a:r>
            <a:b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для меня игры прекрасней нет.</a:t>
            </a:r>
            <a:b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стал большим поклонником футбола,</a:t>
            </a:r>
            <a:b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Еще когда ходил я в детский сад</a:t>
            </a: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29" y="188640"/>
            <a:ext cx="85506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ФУТБОЛ- ЭТО ПРОТИВОБОРСТВО ДВУХ КОМАНД</a:t>
            </a:r>
            <a:endParaRPr lang="ru-RU" sz="3200" b="1" i="1" cap="none" spc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\Desktop\IMG-20220128-WA0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0072" y="1482072"/>
            <a:ext cx="3672408" cy="5019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429000"/>
            <a:ext cx="817471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заметил лучший футболист современности, бразилец Пеле, «Футбол - это трудная игра, ведь в нее играют ногами, а думать надо головой.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336704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8424936" cy="1015663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/>
            <a:r>
              <a:rPr lang="ru-RU" sz="6000" b="1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Футбольные   звезды   </a:t>
            </a:r>
            <a:endParaRPr lang="ru-RU" sz="6000" b="1"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top10r.ru/uploads/posts/2015-03/1426860952_messi_bars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497326"/>
            <a:ext cx="3643338" cy="2928958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 rot="414995">
            <a:off x="5446422" y="2987395"/>
            <a:ext cx="3457044" cy="538094"/>
          </a:xfrm>
          <a:prstGeom prst="rect">
            <a:avLst/>
          </a:prstGeom>
        </p:spPr>
        <p:txBody>
          <a:bodyPr wrap="square">
            <a:prstTxWarp prst="textCascadeDown">
              <a:avLst>
                <a:gd name="adj" fmla="val 71322"/>
              </a:avLst>
            </a:prstTxWarp>
            <a:spAutoFit/>
          </a:bodyPr>
          <a:lstStyle/>
          <a:p>
            <a:r>
              <a:rPr lang="ru-RU" sz="700" b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Криштиану Роналду</a:t>
            </a:r>
            <a:r>
              <a:rPr lang="ru-RU" sz="700" b="1" smtClean="0">
                <a:solidFill>
                  <a:srgbClr val="0070C0"/>
                </a:solidFill>
              </a:rPr>
              <a:t>  </a:t>
            </a:r>
            <a:endParaRPr lang="ru-RU" sz="700" b="1">
              <a:solidFill>
                <a:srgbClr val="0070C0"/>
              </a:solidFill>
            </a:endParaRPr>
          </a:p>
        </p:txBody>
      </p:sp>
      <p:pic>
        <p:nvPicPr>
          <p:cNvPr id="55300" name="Picture 4" descr="http://top10r.ru/uploads/posts/2015-03/1426861037_ronaldo-krishti_201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6098" y="1035489"/>
            <a:ext cx="3357586" cy="20230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 rot="21281808">
            <a:off x="1242829" y="5946040"/>
            <a:ext cx="2638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 Дзюба</a:t>
            </a:r>
            <a:endParaRPr lang="ru-RU" sz="2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4" name="Picture 8" descr="https://im2-tub-ru.yandex.net/i?id=07f6370553d43c7fd9cf477c85d0788d&amp;n=33&amp;h=215&amp;w=32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1411516">
            <a:off x="4954240" y="3822901"/>
            <a:ext cx="3388936" cy="218505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 rot="21434776">
            <a:off x="5435958" y="5976817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Акинфеев</a:t>
            </a:r>
            <a:endParaRPr lang="ru-RU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7323" y="3033610"/>
            <a:ext cx="3929089" cy="369332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r>
              <a:rPr lang="ru-RU" b="1" i="1" smtClean="0"/>
              <a:t> </a:t>
            </a:r>
            <a:r>
              <a:rPr lang="ru-RU" sz="10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Лионель Месси</a:t>
            </a:r>
            <a:endParaRPr lang="ru-RU" sz="10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21221148">
            <a:off x="658204" y="3645025"/>
            <a:ext cx="3553756" cy="24213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260648"/>
            <a:ext cx="84969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Wave4">
              <a:avLst>
                <a:gd name="adj1" fmla="val 6250"/>
                <a:gd name="adj2" fmla="val 184"/>
              </a:avLst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4000" b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футбола</a:t>
            </a:r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64" y="1556792"/>
            <a:ext cx="3204416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617" y="1052736"/>
            <a:ext cx="5508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правила игры «Футбол» были записаны в 1848 году.</a:t>
            </a: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мяч зародилась в Британии как развлечение на ежегодных народных гуляниях в масленую неделю. Однако, игра проходила грубо, жестко и представляла опасность для жизни игроков. Поэтому, лондонские купцы боялись, что эта «буйственная» игра навредит торговле и попросили короля – Эдуарда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запретить игру в мяч. Король издал указ, запрещающий футбол, как забаву. Но упразднить футбол не удалось. </a:t>
            </a:r>
          </a:p>
          <a:p>
            <a:endParaRPr lang="ru-RU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7" name="AutoShape 3" descr="https://im0-tub-ru.yandex.net/i?id=c1a66db118ec62a58ed69fe39e95d346&amp;n=33&amp;h=215&amp;w=3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https://im0-tub-ru.yandex.net/i?id=c1a66db118ec62a58ed69fe39e95d346&amp;n=33&amp;h=215&amp;w=3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im0-tub-ru.yandex.net/i?id=c1a66db118ec62a58ed69fe39e95d346&amp;n=33&amp;h=215&amp;w=34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im0-tub-ru.yandex.net/i?id=3eaff87ea9f2109dcf338851a164e87a&amp;n=33&amp;h=215&amp;w=2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7000900"/>
            <a:ext cx="835824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endParaRPr lang="ru-RU" smtClean="0"/>
          </a:p>
          <a:p>
            <a:endParaRPr lang="ru-RU"/>
          </a:p>
          <a:p>
            <a:r>
              <a:rPr lang="ru-RU" smtClean="0"/>
              <a:t> </a:t>
            </a:r>
          </a:p>
          <a:p>
            <a:br>
              <a:rPr lang="ru-RU" smtClean="0"/>
            </a:br>
            <a:r>
              <a:rPr lang="ru-RU" smtClean="0"/>
              <a:t> </a:t>
            </a:r>
          </a:p>
          <a:p>
            <a:r>
              <a:rPr lang="ru-RU" smtClean="0"/>
              <a:t>. 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5" y="1772817"/>
            <a:ext cx="8376630" cy="3224174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5575" y="1094410"/>
            <a:ext cx="8376865" cy="255454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r>
              <a:rPr kumimoji="0" lang="ru-RU" sz="2000" b="1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7975" y="1246810"/>
            <a:ext cx="8376865" cy="255454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r>
              <a:rPr kumimoji="0" lang="ru-RU" sz="2000" b="1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60375" y="1399210"/>
            <a:ext cx="8376865" cy="2554545"/>
          </a:xfrm>
          <a:prstGeom prst="rect">
            <a:avLst/>
          </a:prstGeom>
          <a:noFill/>
          <a:ln w="9525">
            <a:noFill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lang="ru-RU" sz="2000" b="1" i="1" u="sng">
              <a:solidFill>
                <a:srgbClr val="000000"/>
              </a:solidFill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endParaRPr kumimoji="0" lang="ru-RU" sz="2000" b="1" i="1" u="sng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/>
              </a:tabLst>
            </a:pPr>
            <a:r>
              <a:rPr kumimoji="0" lang="ru-RU" sz="2000" b="1" i="1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ea typeface="Times New Roman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450" y="971299"/>
            <a:ext cx="837686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футбола и определить его роль в жизни нашей школы и Спировского района.</a:t>
            </a:r>
          </a:p>
          <a:p>
            <a:r>
              <a:rPr lang="ru-RU" sz="2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футбол.</a:t>
            </a:r>
          </a:p>
          <a:p>
            <a:r>
              <a:rPr lang="ru-RU" sz="2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футбол, как эффективное средство воспитания силы воли и характера и один из источников поддержания отличной физической формы.</a:t>
            </a:r>
          </a:p>
          <a:p>
            <a:pPr algn="ctr"/>
            <a:r>
              <a:rPr lang="ru-RU" sz="2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максимальное количество информации по данной теме;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и провести анкетирование;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Обработать полученные данные и сделать выводы;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мультимедийную презентацию.  </a:t>
            </a:r>
          </a:p>
          <a:p>
            <a:r>
              <a:rPr lang="ru-RU" sz="2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футбол самый известный вид спорта, занятие, которым повышают самооценку и развивают физические способности.</a:t>
            </a:r>
          </a:p>
          <a:p>
            <a:pPr algn="ctr"/>
            <a:r>
              <a:rPr lang="ru-RU" sz="20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информации;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собственного опыта;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проведение опроса;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результатов.</a:t>
            </a:r>
            <a:endParaRPr lang="ru-RU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1250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2466" name="Picture 2" descr="http://i2.wp.com/www.banjirpelanggan.com/wp-content/uploads/2015/04/cara-tendang-bola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39952" y="1285860"/>
            <a:ext cx="4789766" cy="516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72493" cy="1000132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</a:bodyPr>
          <a:lstStyle/>
          <a:p>
            <a:pPr algn="ctr"/>
            <a:r>
              <a:rPr lang="ru-RU" sz="4800" b="1" i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 </a:t>
            </a:r>
            <a:r>
              <a:rPr lang="ru-RU" sz="4800" b="1" i="1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i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 </a:t>
            </a:r>
            <a:r>
              <a:rPr lang="ru-RU" sz="4800" b="1" i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4800" b="1" i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4800" b="1" i="1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800" b="1" i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err="1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4800" b="1" i="1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800" b="1" i="1" smtClean="0">
                <a:solidFill>
                  <a:srgbClr val="00B0F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4800" b="1" i="1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4800" b="1" i="1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4800" b="1" i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b="1" i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3709646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>
              <a:buNone/>
            </a:pPr>
            <a:r>
              <a:rPr lang="ru-RU" sz="280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Футбол ( англ.</a:t>
            </a:r>
            <a:r>
              <a:rPr lang="en-US" sz="280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Football</a:t>
            </a:r>
            <a:r>
              <a:rPr lang="ru-RU" sz="280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«ножной мяч») интересный и увлекательный командный вид спорта, который требует большого напряжения сил, волевых и нравственных качеств человека.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9160" name="Picture 8" descr="http://www.agendalugano.ch/system/images/files/000/000/878/_300x196%23/527562_FULL-LND.jpg?136906296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68121" y="1331038"/>
            <a:ext cx="3950021" cy="2169969"/>
          </a:xfrm>
          <a:prstGeom prst="rect">
            <a:avLst/>
          </a:prstGeom>
          <a:noFill/>
        </p:spPr>
      </p:pic>
      <p:pic>
        <p:nvPicPr>
          <p:cNvPr id="49162" name="Picture 10" descr="http://xvatit.com/upload/blog/275/275b8b17be745109ea1c3871f6881def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68121" y="3501007"/>
            <a:ext cx="3950022" cy="314213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8501122" cy="830997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ФУТБОЛ В ДРЕВНЕЙ  РУСИ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844824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 также были известны игры с мячом. Наиболее приближенной к современному футболу была игра – «шалыга». Цель этой игры: загнать мяч, набитый перьями, на сторону противника. Основным противником такого времяпрепровождения была церковь, так как люди шли играть и меньше посещали церковь.</a:t>
            </a:r>
            <a:endParaRPr lang="ru-RU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>Microsoft</Company>
  <PresentationFormat>On-screen Show (4:3)</PresentationFormat>
  <Paragraphs>84</Paragraphs>
  <Slides>19</Slides>
  <Notes>1</Notes>
  <TotalTime>2602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7">
      <vt:lpstr>Arial</vt:lpstr>
      <vt:lpstr>Calibri</vt:lpstr>
      <vt:lpstr>Constantia</vt:lpstr>
      <vt:lpstr>Wingdings 2</vt:lpstr>
      <vt:lpstr>Times New Roman</vt:lpstr>
      <vt:lpstr>Georgia</vt:lpstr>
      <vt:lpstr>inherit</vt:lpstr>
      <vt:lpstr>Поток</vt:lpstr>
      <vt:lpstr>Муниципальное общеобразовательное учреждение основная  общеобразовательная  школа №2 п. Спирово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Современные правила игры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ФУТБОЛ – МОЙ ДРУГ</dc:title>
  <dc:creator>Admin</dc:creator>
  <cp:lastModifiedBy>school2</cp:lastModifiedBy>
  <cp:revision>326</cp:revision>
  <dcterms:created xsi:type="dcterms:W3CDTF">2016-02-23T08:35:43Z</dcterms:created>
  <dcterms:modified xsi:type="dcterms:W3CDTF">2025-04-03T08:38:40Z</dcterms:modified>
</cp:coreProperties>
</file>