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C97AB81-1F92-4C4A-BB03-C52056EFDF75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A93BF7-7942-45AF-B427-E6EB21CBBE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Выполнила: Егорова Полина.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Урок на тему: «визуализация элементарных функций на уроках математике в школе»</a:t>
            </a:r>
          </a:p>
        </p:txBody>
      </p:sp>
    </p:spTree>
    <p:extLst>
      <p:ext uri="{BB962C8B-B14F-4D97-AF65-F5344CB8AC3E}">
        <p14:creationId xmlns:p14="http://schemas.microsoft.com/office/powerpoint/2010/main" val="55079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Функция и график функции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Изучение функции начинается в 7 классе средней школы. Рассматриваются различные классы функций: начинают с простейших линейных функций, затем следуют степенные и функции обратной пропорциональности. В старших классах вводятся понятия дробно-линейной, логарифмической, показательной и тригонометрических функций.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14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Функция</a:t>
            </a:r>
            <a:r>
              <a:rPr lang="ru-RU" dirty="0"/>
              <a:t> — это взаимосвязь между величинами, то есть зависимость одной переменной величины от другой.</a:t>
            </a:r>
          </a:p>
          <a:p>
            <a:r>
              <a:rPr lang="ru-RU" b="1" dirty="0"/>
              <a:t>Графиком функции </a:t>
            </a:r>
            <a:r>
              <a:rPr lang="ru-RU" dirty="0"/>
              <a:t>называется множество всех точек координатной плоскости, абсциссы которых равны значениям аргумента, а ординаты – соответствующим значениям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90664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</a:t>
            </a:r>
            <a:r>
              <a:rPr lang="en-US" dirty="0"/>
              <a:t>Graph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Практически любую математическую функцию можно визуализировать в виде графика. Для того чтобы помочь людям, столкнувшимся с определенными трудностями при их построении, было разработано огромное количество самых разнообразных программ. Мы рассмотрим одну из таких программ под названием </a:t>
            </a:r>
            <a:r>
              <a:rPr lang="en-US" dirty="0"/>
              <a:t>Graph</a:t>
            </a:r>
            <a:r>
              <a:rPr lang="ru-RU" dirty="0"/>
              <a:t>.</a:t>
            </a:r>
          </a:p>
          <a:p>
            <a:r>
              <a:rPr lang="en-US" dirty="0"/>
              <a:t>Graph </a:t>
            </a:r>
            <a:r>
              <a:rPr lang="ru-RU" dirty="0"/>
              <a:t>- программа с открытым кодом, предназначенная для построения математических графиков.  Она была создана в Дании в 2001 году. С тех пор она существенно усовершенствована и продолжает совершенствоваться. Есть подробное описание на английском языке и краткое на русском. Программа работает под управлением операционной системы </a:t>
            </a:r>
            <a:r>
              <a:rPr lang="en-US" dirty="0"/>
              <a:t>Windows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49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На основе этих описаний я составила подробную инструкцию по работе с этой программой. </a:t>
            </a:r>
            <a:br>
              <a:rPr lang="ru-RU" sz="2400" dirty="0"/>
            </a:b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556792"/>
                <a:ext cx="8280920" cy="4680519"/>
              </a:xfrm>
            </p:spPr>
            <p:txBody>
              <a:bodyPr>
                <a:normAutofit lnSpcReduction="10000"/>
              </a:bodyPr>
              <a:lstStyle/>
              <a:p>
                <a:pPr lvl="0"/>
                <a:r>
                  <a:rPr lang="ru-RU" dirty="0"/>
                  <a:t>В появившемся окне выбираем тип функции: стандартная, параметрическая или полярная.  Затем вводим нужную функцию, например 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у=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1+х</m:t>
                        </m:r>
                      </m:den>
                    </m:f>
                  </m:oMath>
                </a14:m>
                <a:r>
                  <a:rPr lang="ru-RU" dirty="0"/>
                  <a:t>.  Мы можем выбрать диапазон изменения аргумента, маркеры начала и конца, а также стиль кривой, то есть тип, цвет и толщину линии.  Наконец, в поле </a:t>
                </a:r>
                <a:r>
                  <a:rPr lang="ru-RU" b="1" dirty="0"/>
                  <a:t>текст подписи</a:t>
                </a:r>
                <a:r>
                  <a:rPr lang="ru-RU" dirty="0"/>
                  <a:t> вводим, если это необходимо, название функции.  Если оставить это поле пустым, на графике будет указана сама функция. </a:t>
                </a:r>
              </a:p>
              <a:p>
                <a:r>
                  <a:rPr lang="ru-RU" dirty="0"/>
                  <a:t>Если оставить то или иное поле пустым, то программа выбирает параметры графика автоматически.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556792"/>
                <a:ext cx="8280920" cy="4680519"/>
              </a:xfrm>
              <a:blipFill rotWithShape="1">
                <a:blip r:embed="rId2"/>
                <a:stretch>
                  <a:fillRect t="-1823" r="-147" b="-1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62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90" y="1752600"/>
            <a:ext cx="7779019" cy="437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8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260648"/>
                <a:ext cx="8260672" cy="1580468"/>
              </a:xfrm>
            </p:spPr>
            <p:txBody>
              <a:bodyPr>
                <a:normAutofit fontScale="90000"/>
              </a:bodyPr>
              <a:lstStyle/>
              <a:p>
                <a:pPr/>
                <a:br>
                  <a:rPr lang="ru-RU" b="1" dirty="0"/>
                </a:br>
                <a:r>
                  <a:rPr lang="ru-RU" b="1" dirty="0"/>
                  <a:t>Примеры:</a:t>
                </a:r>
                <a:br>
                  <a:rPr lang="ru-RU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𝑦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ru-RU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type m:val="skw"/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i="1">
                                      <a:latin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ru-RU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ru-RU" i="1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260648"/>
                <a:ext cx="8260672" cy="15804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4" t="25045" r="16578" b="31277"/>
          <a:stretch/>
        </p:blipFill>
        <p:spPr bwMode="auto">
          <a:xfrm>
            <a:off x="827584" y="1772816"/>
            <a:ext cx="7488832" cy="45691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849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=0.25∙(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4" b="28833"/>
          <a:stretch/>
        </p:blipFill>
        <p:spPr bwMode="auto">
          <a:xfrm>
            <a:off x="563916" y="1800715"/>
            <a:ext cx="8016167" cy="42773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4968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dirty="0"/>
                  <a:t>у</a:t>
                </a:r>
                <a:r>
                  <a:rPr lang="en-US" dirty="0"/>
                  <a:t> </a:t>
                </a:r>
                <a:r>
                  <a:rPr lang="ru-RU" dirty="0"/>
                  <a:t>=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9−</m:t>
                            </m:r>
                            <m:sSup>
                              <m:sSup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9283"/>
            <a:ext cx="8229600" cy="432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29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44</TotalTime>
  <Words>257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Урок на тему: «визуализация элементарных функций на уроках математике в школе»</vt:lpstr>
      <vt:lpstr>Функция и график функции </vt:lpstr>
      <vt:lpstr>оПРЕДЕЛЕНИЯ</vt:lpstr>
      <vt:lpstr>Программа Graph</vt:lpstr>
      <vt:lpstr>На основе этих описаний я составила подробную инструкцию по работе с этой программой.  </vt:lpstr>
      <vt:lpstr>Презентация PowerPoint</vt:lpstr>
      <vt:lpstr> Примеры: y=sin⁡〖(x+π⁄2)=cos⁡x 〗 </vt:lpstr>
      <vt:lpstr>y=0.25∙(2^x-1) </vt:lpstr>
      <vt:lpstr>у =  √(9-x^2 )/(1+x)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polinakorleva@yandex.ru</cp:lastModifiedBy>
  <cp:revision>5</cp:revision>
  <dcterms:created xsi:type="dcterms:W3CDTF">2021-05-20T14:37:49Z</dcterms:created>
  <dcterms:modified xsi:type="dcterms:W3CDTF">2025-02-15T07:53:24Z</dcterms:modified>
</cp:coreProperties>
</file>