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0" r:id="rId1"/>
    <p:sldMasterId id="2147484752" r:id="rId2"/>
  </p:sldMasterIdLst>
  <p:notesMasterIdLst>
    <p:notesMasterId r:id="rId22"/>
  </p:notesMasterIdLst>
  <p:sldIdLst>
    <p:sldId id="256" r:id="rId3"/>
    <p:sldId id="259" r:id="rId4"/>
    <p:sldId id="260" r:id="rId5"/>
    <p:sldId id="264" r:id="rId6"/>
    <p:sldId id="261" r:id="rId7"/>
    <p:sldId id="267" r:id="rId8"/>
    <p:sldId id="263" r:id="rId9"/>
    <p:sldId id="276" r:id="rId10"/>
    <p:sldId id="262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9" r:id="rId19"/>
    <p:sldId id="282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5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E5B4-AAD8-41D9-93D7-9DF0B4A6414A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8065C-3CCE-476B-82D6-33F683E26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20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8065C-3CCE-476B-82D6-33F683E26A8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08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8065C-3CCE-476B-82D6-33F683E26A8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08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Виды глагола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1515" y="1780170"/>
            <a:ext cx="6840760" cy="3744416"/>
          </a:xfrm>
        </p:spPr>
        <p:txBody>
          <a:bodyPr>
            <a:normAutofit fontScale="92500" lnSpcReduction="10000"/>
          </a:bodyPr>
          <a:lstStyle/>
          <a:p>
            <a:endParaRPr lang="ru-RU" sz="1400" dirty="0" smtClean="0"/>
          </a:p>
          <a:p>
            <a:r>
              <a:rPr lang="ru-RU" sz="1800" b="1" dirty="0" smtClean="0">
                <a:solidFill>
                  <a:schemeClr val="tx1"/>
                </a:solidFill>
              </a:rPr>
              <a:t>Урок русского языка,5 класс</a:t>
            </a: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     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подготовила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Цветкова Юлия Сергеевна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учитель русского языка и литературы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                                              МОУ СОШ №8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err="1" smtClean="0">
                <a:solidFill>
                  <a:schemeClr val="tx1"/>
                </a:solidFill>
              </a:rPr>
              <a:t>пгт</a:t>
            </a:r>
            <a:r>
              <a:rPr lang="ru-RU" sz="1400" dirty="0" smtClean="0">
                <a:solidFill>
                  <a:schemeClr val="tx1"/>
                </a:solidFill>
              </a:rPr>
              <a:t>. Спирово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2024 год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2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408333" cy="445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Запишите глаголы в 2 столбика. Обозначьте вид глагола.</a:t>
            </a:r>
          </a:p>
          <a:p>
            <a:pPr marL="0" indent="0">
              <a:buNone/>
            </a:pPr>
            <a:r>
              <a:rPr lang="ru-RU" sz="3200" dirty="0" smtClean="0"/>
              <a:t>1.Свистеть - свистнуть, крикнуть-кричать, махнуть-махать, стучать-стукнуть.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Задание 1.</a:t>
            </a:r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0883296"/>
              </p:ext>
            </p:extLst>
          </p:nvPr>
        </p:nvGraphicFramePr>
        <p:xfrm>
          <a:off x="1475656" y="4293095"/>
          <a:ext cx="60486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3096344"/>
              </a:tblGrid>
              <a:tr h="31318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Что делать?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Что сделать?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81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Несовершенный 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Совершенный вид</a:t>
                      </a:r>
                      <a:endParaRPr lang="ru-RU" dirty="0"/>
                    </a:p>
                  </a:txBody>
                  <a:tcPr/>
                </a:tc>
              </a:tr>
              <a:tr h="343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24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 </a:t>
            </a:r>
            <a:r>
              <a:rPr lang="ru-RU" sz="4400" dirty="0" smtClean="0"/>
              <a:t>2.Писать-написать,жечь-  сжечь, нести-унести.</a:t>
            </a:r>
          </a:p>
          <a:p>
            <a:pPr marL="0" indent="0">
              <a:buNone/>
            </a:pPr>
            <a:r>
              <a:rPr lang="ru-RU" sz="3200" b="1" i="1" dirty="0" smtClean="0"/>
              <a:t>Выполните морфемный разбор слов.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21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1988840"/>
            <a:ext cx="7452816" cy="41373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dirty="0" smtClean="0"/>
              <a:t>С помощью какой морфемы вы образовали глаголы   совершенного вида?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Морфемный разбор слов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139151"/>
              </p:ext>
            </p:extLst>
          </p:nvPr>
        </p:nvGraphicFramePr>
        <p:xfrm>
          <a:off x="1547664" y="364502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Что делать?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Что сделать?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Несовершенный 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Совершенный вид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писать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написать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жечь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сжечь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унести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27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412776"/>
            <a:ext cx="7308800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Упражнение 705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Запишите выделенные глаголы парами. Поставьте к ним вопросы, определите их вид.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5297040"/>
              </p:ext>
            </p:extLst>
          </p:nvPr>
        </p:nvGraphicFramePr>
        <p:xfrm>
          <a:off x="1403648" y="2780928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08"/>
                <a:gridCol w="2975992"/>
              </a:tblGrid>
              <a:tr h="33843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Несов. 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Сов. вид</a:t>
                      </a:r>
                      <a:endParaRPr lang="ru-RU" dirty="0"/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Что делаю?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Что сделаю?</a:t>
                      </a:r>
                      <a:endParaRPr lang="ru-RU" dirty="0"/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4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2270297"/>
              </p:ext>
            </p:extLst>
          </p:nvPr>
        </p:nvGraphicFramePr>
        <p:xfrm>
          <a:off x="900113" y="1773238"/>
          <a:ext cx="74072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638"/>
                <a:gridCol w="37036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Несов. вид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Сов. вид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Что делаю?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Что сделаю?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сожну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кошу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накошу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поливаю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полью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пишу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напишу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нарисую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черчу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начерчу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делаю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сделаю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705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65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dirty="0" smtClean="0"/>
              <a:t>правильно задали вопрос;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r>
              <a:rPr lang="ru-RU" sz="3200" dirty="0" smtClean="0"/>
              <a:t>назвали глагол;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определили вид.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правильного ответа: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81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Глаголы бывают…………….или…………………..   </a:t>
            </a:r>
          </a:p>
          <a:p>
            <a:r>
              <a:rPr lang="ru-RU" dirty="0"/>
              <a:t>в</a:t>
            </a:r>
            <a:r>
              <a:rPr lang="ru-RU" dirty="0" smtClean="0"/>
              <a:t>ида. Глаголы ……………….вида отвечают на вопрос что делать? что делал? что буду делать? что делаю?</a:t>
            </a:r>
          </a:p>
          <a:p>
            <a:r>
              <a:rPr lang="ru-RU" dirty="0" smtClean="0"/>
              <a:t>Глаголы………………вида отвечают на вопросы……….?..........?........? </a:t>
            </a:r>
          </a:p>
          <a:p>
            <a:r>
              <a:rPr lang="ru-RU" dirty="0" smtClean="0"/>
              <a:t>Глаголы могут образовывать видовые………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19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844824"/>
            <a:ext cx="7408333" cy="3450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Ответы                   Критерии</a:t>
            </a:r>
          </a:p>
          <a:p>
            <a:r>
              <a:rPr lang="ru-RU" sz="3600" dirty="0" smtClean="0"/>
              <a:t>1.А                            «5»-нет ошибок</a:t>
            </a:r>
          </a:p>
          <a:p>
            <a:r>
              <a:rPr lang="ru-RU" sz="3600" dirty="0" smtClean="0"/>
              <a:t>2.В                           «4»-одна ошибка</a:t>
            </a:r>
          </a:p>
          <a:p>
            <a:r>
              <a:rPr lang="ru-RU" sz="3600" dirty="0" smtClean="0"/>
              <a:t>3.В</a:t>
            </a:r>
          </a:p>
          <a:p>
            <a:r>
              <a:rPr lang="ru-RU" sz="3600" dirty="0" smtClean="0"/>
              <a:t>4.Б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73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мы узнали на уроке?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9617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614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П.114 выучить виды глагола, упр.708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25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Запишите глаголы с частицей не, объясните орфограммы.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Сформулируйте правило о правописании частицы не с глаголами.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Выборочный диктант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9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408333" cy="3450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буква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-этот признак присущ только глаголу, он обозначает, что действие либо происходит в момент речи, либо будет происходить. Либо совершилось раньше.</a:t>
            </a: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буква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 этой формы глагола нельзя определить ни время, ни лицо, ни число.</a:t>
            </a:r>
          </a:p>
          <a:p>
            <a:pPr marL="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буква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-этот признак присущ только глаголу, говорящий о том, что он непоседа.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Впишите в клеточки первые буквы ответов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33220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Толковый словарь Сергея Ивановича Ожегова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384376" cy="366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9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Лексическое значение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628800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Вид</a:t>
            </a:r>
            <a:r>
              <a:rPr lang="ru-RU" dirty="0" smtClean="0"/>
              <a:t>.1.Внешность, видимый облик; состояние.</a:t>
            </a:r>
          </a:p>
          <a:p>
            <a:r>
              <a:rPr lang="ru-RU" dirty="0" smtClean="0"/>
              <a:t>Внешний ВИД человека. Здоровый ВИД.</a:t>
            </a:r>
          </a:p>
          <a:p>
            <a:endParaRPr lang="ru-RU" dirty="0" smtClean="0"/>
          </a:p>
          <a:p>
            <a:r>
              <a:rPr lang="ru-RU" dirty="0" smtClean="0"/>
              <a:t>2.Местность, видимая взором. ВИД на озеро.</a:t>
            </a:r>
          </a:p>
          <a:p>
            <a:endParaRPr lang="ru-RU" dirty="0" smtClean="0"/>
          </a:p>
          <a:p>
            <a:r>
              <a:rPr lang="ru-RU" dirty="0" smtClean="0"/>
              <a:t>3.Пейзаж, изображение природы. Альбом с ВИДАМИ Кавказа.</a:t>
            </a:r>
          </a:p>
          <a:p>
            <a:r>
              <a:rPr lang="ru-RU" dirty="0" smtClean="0"/>
              <a:t>4.перен.Предположение, расчёт, намерение. ВИДЫ на урожай. ВИДЫ на будущее.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2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97672"/>
            <a:ext cx="5904656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38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1.Мама я решал задачу и учил стихотворение.</a:t>
            </a:r>
          </a:p>
          <a:p>
            <a:pPr marL="0" indent="0">
              <a:buNone/>
            </a:pPr>
            <a:r>
              <a:rPr lang="ru-RU" sz="4000" dirty="0" smtClean="0"/>
              <a:t>2.Мама я решил задачу и выучил стихотворение.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Друзья - глаголы решили написать записки своим мамам: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16646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85841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75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849" y="206084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1216" y="1124743"/>
            <a:ext cx="8229600" cy="405759"/>
          </a:xfrm>
        </p:spPr>
        <p:txBody>
          <a:bodyPr>
            <a:normAutofit fontScale="90000"/>
          </a:bodyPr>
          <a:lstStyle/>
          <a:p>
            <a:endParaRPr lang="ru-RU" sz="36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33"/>
            <a:ext cx="8739355" cy="562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46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1179</TotalTime>
  <Words>437</Words>
  <Application>Microsoft Office PowerPoint</Application>
  <PresentationFormat>Экран (4:3)</PresentationFormat>
  <Paragraphs>112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Волна</vt:lpstr>
      <vt:lpstr>1_Волна</vt:lpstr>
      <vt:lpstr>Виды глагола</vt:lpstr>
      <vt:lpstr>Выборочный диктант</vt:lpstr>
      <vt:lpstr>Впишите в клеточки первые буквы ответов</vt:lpstr>
      <vt:lpstr>Толковый словарь Сергея Ивановича Ожегова</vt:lpstr>
      <vt:lpstr>Лексическое значение</vt:lpstr>
      <vt:lpstr>Тема урока </vt:lpstr>
      <vt:lpstr>Друзья - глаголы решили написать записки своим мамам:</vt:lpstr>
      <vt:lpstr>Таблица</vt:lpstr>
      <vt:lpstr>Слайд 9</vt:lpstr>
      <vt:lpstr>Задание 1.</vt:lpstr>
      <vt:lpstr>Самостоятельная работа</vt:lpstr>
      <vt:lpstr>Морфемный разбор слов</vt:lpstr>
      <vt:lpstr>Задание 2.</vt:lpstr>
      <vt:lpstr>Упражнение 705</vt:lpstr>
      <vt:lpstr>Критерии правильного ответа:</vt:lpstr>
      <vt:lpstr>Текст</vt:lpstr>
      <vt:lpstr>Тест</vt:lpstr>
      <vt:lpstr>Что же мы узнали на уроке?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Совершенный и несовершенный вид глагола</dc:title>
  <dc:creator>Пользователь</dc:creator>
  <cp:lastModifiedBy>Admin</cp:lastModifiedBy>
  <cp:revision>44</cp:revision>
  <dcterms:created xsi:type="dcterms:W3CDTF">2024-04-12T17:51:47Z</dcterms:created>
  <dcterms:modified xsi:type="dcterms:W3CDTF">2024-04-15T13:02:11Z</dcterms:modified>
</cp:coreProperties>
</file>