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E875F9-4AD1-4C8B-A877-5D11774D14E2}" type="doc">
      <dgm:prSet loTypeId="urn:microsoft.com/office/officeart/2005/8/layout/process4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0048A54-1F3C-4DC1-915C-A9AA58CF9F65}">
      <dgm:prSet phldrT="[Текст]" custT="1"/>
      <dgm:spPr/>
      <dgm:t>
        <a:bodyPr/>
        <a:lstStyle/>
        <a:p>
          <a:r>
            <a:rPr lang="ru-RU" sz="8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</a:t>
          </a:r>
          <a:endParaRPr lang="ru-RU" sz="8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36AD7-E1CA-4B8B-ABDC-2CB4E5A867F5}" type="parTrans" cxnId="{2988D82F-F86E-43AB-87F9-76939B6B991A}">
      <dgm:prSet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4F534F-405B-4C1E-BE05-53C3510C884A}" type="sibTrans" cxnId="{2988D82F-F86E-43AB-87F9-76939B6B991A}">
      <dgm:prSet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0DF085-3C27-498E-ACC3-D01275EFC06A}">
      <dgm:prSet phldrT="[Текст]" phldr="1" custT="1"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27FB06-8624-46F1-87B1-5B979ED5B1D4}" type="parTrans" cxnId="{91070AE7-6995-4891-AE7C-DC9731E88022}">
      <dgm:prSet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F61759-B8DD-40C6-AFA9-74783A1D3CA9}" type="sibTrans" cxnId="{91070AE7-6995-4891-AE7C-DC9731E88022}">
      <dgm:prSet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6C0ECE-CA40-485E-99A1-9B0CF2678B5E}">
      <dgm:prSet phldrT="[Текст]" custT="1"/>
      <dgm:spPr/>
      <dgm:t>
        <a:bodyPr/>
        <a:lstStyle/>
        <a:p>
          <a:r>
            <a:rPr lang="ru-RU" sz="8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Цель</a:t>
          </a:r>
          <a:endParaRPr lang="ru-RU" sz="8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A0DE2B-A5CA-464D-A734-4D505019EAC9}" type="parTrans" cxnId="{8DA2D3E1-397A-4B36-91AB-3FE9D95EBEDC}">
      <dgm:prSet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6D2AD9-4C34-4F1D-9303-78F693EDB735}" type="sibTrans" cxnId="{8DA2D3E1-397A-4B36-91AB-3FE9D95EBEDC}">
      <dgm:prSet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929265-A5D5-47BC-A24E-B706DFBA40EF}">
      <dgm:prSet phldrT="[Текст]" phldr="1" custT="1"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62A545-52B0-4819-B5DA-788E132FEC12}" type="parTrans" cxnId="{DD037421-50B5-40F2-B046-ACA7558B8A41}">
      <dgm:prSet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1DFDB8-B816-41BC-9608-9327F615C77B}" type="sibTrans" cxnId="{DD037421-50B5-40F2-B046-ACA7558B8A41}">
      <dgm:prSet/>
      <dgm:spPr/>
      <dgm:t>
        <a:bodyPr/>
        <a:lstStyle/>
        <a:p>
          <a:endParaRPr lang="ru-RU" sz="8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1DC783-1898-499F-B168-64B85E1A133D}" type="pres">
      <dgm:prSet presAssocID="{F4E875F9-4AD1-4C8B-A877-5D11774D14E2}" presName="Name0" presStyleCnt="0">
        <dgm:presLayoutVars>
          <dgm:dir/>
          <dgm:animLvl val="lvl"/>
          <dgm:resizeHandles val="exact"/>
        </dgm:presLayoutVars>
      </dgm:prSet>
      <dgm:spPr/>
    </dgm:pt>
    <dgm:pt modelId="{1AD86031-005E-4D22-81E7-9F1A2B195FE1}" type="pres">
      <dgm:prSet presAssocID="{8C6C0ECE-CA40-485E-99A1-9B0CF2678B5E}" presName="boxAndChildren" presStyleCnt="0"/>
      <dgm:spPr/>
    </dgm:pt>
    <dgm:pt modelId="{43334C57-EBC1-4745-811B-AC47400F9A76}" type="pres">
      <dgm:prSet presAssocID="{8C6C0ECE-CA40-485E-99A1-9B0CF2678B5E}" presName="parentTextBox" presStyleLbl="node1" presStyleIdx="0" presStyleCnt="2"/>
      <dgm:spPr/>
    </dgm:pt>
    <dgm:pt modelId="{829E0E82-F164-4844-A4E7-3DC25F60DB6D}" type="pres">
      <dgm:prSet presAssocID="{8C6C0ECE-CA40-485E-99A1-9B0CF2678B5E}" presName="entireBox" presStyleLbl="node1" presStyleIdx="0" presStyleCnt="2"/>
      <dgm:spPr/>
    </dgm:pt>
    <dgm:pt modelId="{90D80BE1-A6D0-4972-BB11-F2468182F5FD}" type="pres">
      <dgm:prSet presAssocID="{8C6C0ECE-CA40-485E-99A1-9B0CF2678B5E}" presName="descendantBox" presStyleCnt="0"/>
      <dgm:spPr/>
    </dgm:pt>
    <dgm:pt modelId="{91ED7F47-80A6-46A9-A62F-685A784BEA0C}" type="pres">
      <dgm:prSet presAssocID="{E6929265-A5D5-47BC-A24E-B706DFBA40EF}" presName="childTextBox" presStyleLbl="fgAccFollowNode1" presStyleIdx="0" presStyleCnt="2">
        <dgm:presLayoutVars>
          <dgm:bulletEnabled val="1"/>
        </dgm:presLayoutVars>
      </dgm:prSet>
      <dgm:spPr/>
    </dgm:pt>
    <dgm:pt modelId="{7AFEDFC2-E82A-4F61-8619-AD1B1F56E909}" type="pres">
      <dgm:prSet presAssocID="{564F534F-405B-4C1E-BE05-53C3510C884A}" presName="sp" presStyleCnt="0"/>
      <dgm:spPr/>
    </dgm:pt>
    <dgm:pt modelId="{9542EBD7-0A77-4D2D-A6AE-AAA3086D99F2}" type="pres">
      <dgm:prSet presAssocID="{A0048A54-1F3C-4DC1-915C-A9AA58CF9F65}" presName="arrowAndChildren" presStyleCnt="0"/>
      <dgm:spPr/>
    </dgm:pt>
    <dgm:pt modelId="{806D7AB4-8942-45C4-8122-EDC9F5DD863A}" type="pres">
      <dgm:prSet presAssocID="{A0048A54-1F3C-4DC1-915C-A9AA58CF9F65}" presName="parentTextArrow" presStyleLbl="node1" presStyleIdx="0" presStyleCnt="2"/>
      <dgm:spPr/>
    </dgm:pt>
    <dgm:pt modelId="{C02772FD-E012-4002-8174-46746F01D61A}" type="pres">
      <dgm:prSet presAssocID="{A0048A54-1F3C-4DC1-915C-A9AA58CF9F65}" presName="arrow" presStyleLbl="node1" presStyleIdx="1" presStyleCnt="2"/>
      <dgm:spPr/>
    </dgm:pt>
    <dgm:pt modelId="{2C7A2F9A-0F2E-40B2-A92E-E85FD1A85BA0}" type="pres">
      <dgm:prSet presAssocID="{A0048A54-1F3C-4DC1-915C-A9AA58CF9F65}" presName="descendantArrow" presStyleCnt="0"/>
      <dgm:spPr/>
    </dgm:pt>
    <dgm:pt modelId="{78DBAE14-0A02-4343-A3E6-9050D90CCEDE}" type="pres">
      <dgm:prSet presAssocID="{650DF085-3C27-498E-ACC3-D01275EFC06A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C1B904A1-7957-4314-9377-ACF6ED3E0521}" type="presOf" srcId="{A0048A54-1F3C-4DC1-915C-A9AA58CF9F65}" destId="{806D7AB4-8942-45C4-8122-EDC9F5DD863A}" srcOrd="0" destOrd="0" presId="urn:microsoft.com/office/officeart/2005/8/layout/process4"/>
    <dgm:cxn modelId="{91070AE7-6995-4891-AE7C-DC9731E88022}" srcId="{A0048A54-1F3C-4DC1-915C-A9AA58CF9F65}" destId="{650DF085-3C27-498E-ACC3-D01275EFC06A}" srcOrd="0" destOrd="0" parTransId="{4527FB06-8624-46F1-87B1-5B979ED5B1D4}" sibTransId="{C0F61759-B8DD-40C6-AFA9-74783A1D3CA9}"/>
    <dgm:cxn modelId="{F1EFD9F7-538B-4C4B-9C22-1362A5B900F1}" type="presOf" srcId="{8C6C0ECE-CA40-485E-99A1-9B0CF2678B5E}" destId="{43334C57-EBC1-4745-811B-AC47400F9A76}" srcOrd="0" destOrd="0" presId="urn:microsoft.com/office/officeart/2005/8/layout/process4"/>
    <dgm:cxn modelId="{8DA2D3E1-397A-4B36-91AB-3FE9D95EBEDC}" srcId="{F4E875F9-4AD1-4C8B-A877-5D11774D14E2}" destId="{8C6C0ECE-CA40-485E-99A1-9B0CF2678B5E}" srcOrd="1" destOrd="0" parTransId="{6FA0DE2B-A5CA-464D-A734-4D505019EAC9}" sibTransId="{A66D2AD9-4C34-4F1D-9303-78F693EDB735}"/>
    <dgm:cxn modelId="{A2DD4B75-3087-4D7C-83D8-6BA697A5E19C}" type="presOf" srcId="{A0048A54-1F3C-4DC1-915C-A9AA58CF9F65}" destId="{C02772FD-E012-4002-8174-46746F01D61A}" srcOrd="1" destOrd="0" presId="urn:microsoft.com/office/officeart/2005/8/layout/process4"/>
    <dgm:cxn modelId="{073C6457-30D8-4DC5-819C-FCD305EF3A50}" type="presOf" srcId="{8C6C0ECE-CA40-485E-99A1-9B0CF2678B5E}" destId="{829E0E82-F164-4844-A4E7-3DC25F60DB6D}" srcOrd="1" destOrd="0" presId="urn:microsoft.com/office/officeart/2005/8/layout/process4"/>
    <dgm:cxn modelId="{5CCAA472-387B-413F-AC8F-DCDCC39EBCC8}" type="presOf" srcId="{F4E875F9-4AD1-4C8B-A877-5D11774D14E2}" destId="{F31DC783-1898-499F-B168-64B85E1A133D}" srcOrd="0" destOrd="0" presId="urn:microsoft.com/office/officeart/2005/8/layout/process4"/>
    <dgm:cxn modelId="{59BEF83D-8FBB-4893-A8FC-F352F9188886}" type="presOf" srcId="{650DF085-3C27-498E-ACC3-D01275EFC06A}" destId="{78DBAE14-0A02-4343-A3E6-9050D90CCEDE}" srcOrd="0" destOrd="0" presId="urn:microsoft.com/office/officeart/2005/8/layout/process4"/>
    <dgm:cxn modelId="{2988D82F-F86E-43AB-87F9-76939B6B991A}" srcId="{F4E875F9-4AD1-4C8B-A877-5D11774D14E2}" destId="{A0048A54-1F3C-4DC1-915C-A9AA58CF9F65}" srcOrd="0" destOrd="0" parTransId="{44B36AD7-E1CA-4B8B-ABDC-2CB4E5A867F5}" sibTransId="{564F534F-405B-4C1E-BE05-53C3510C884A}"/>
    <dgm:cxn modelId="{7DE67901-7B97-4904-8118-4E03D6763743}" type="presOf" srcId="{E6929265-A5D5-47BC-A24E-B706DFBA40EF}" destId="{91ED7F47-80A6-46A9-A62F-685A784BEA0C}" srcOrd="0" destOrd="0" presId="urn:microsoft.com/office/officeart/2005/8/layout/process4"/>
    <dgm:cxn modelId="{DD037421-50B5-40F2-B046-ACA7558B8A41}" srcId="{8C6C0ECE-CA40-485E-99A1-9B0CF2678B5E}" destId="{E6929265-A5D5-47BC-A24E-B706DFBA40EF}" srcOrd="0" destOrd="0" parTransId="{DA62A545-52B0-4819-B5DA-788E132FEC12}" sibTransId="{C11DFDB8-B816-41BC-9608-9327F615C77B}"/>
    <dgm:cxn modelId="{7D6573A8-84C7-4EBC-A3B5-33876AE7ACD7}" type="presParOf" srcId="{F31DC783-1898-499F-B168-64B85E1A133D}" destId="{1AD86031-005E-4D22-81E7-9F1A2B195FE1}" srcOrd="0" destOrd="0" presId="urn:microsoft.com/office/officeart/2005/8/layout/process4"/>
    <dgm:cxn modelId="{AAF70DB0-53D8-48C3-A62E-883B687878D3}" type="presParOf" srcId="{1AD86031-005E-4D22-81E7-9F1A2B195FE1}" destId="{43334C57-EBC1-4745-811B-AC47400F9A76}" srcOrd="0" destOrd="0" presId="urn:microsoft.com/office/officeart/2005/8/layout/process4"/>
    <dgm:cxn modelId="{B87D8594-D9AC-4826-B74C-7C7D41CDAC92}" type="presParOf" srcId="{1AD86031-005E-4D22-81E7-9F1A2B195FE1}" destId="{829E0E82-F164-4844-A4E7-3DC25F60DB6D}" srcOrd="1" destOrd="0" presId="urn:microsoft.com/office/officeart/2005/8/layout/process4"/>
    <dgm:cxn modelId="{1DF4BB02-947B-4C58-914E-EA8418156AFF}" type="presParOf" srcId="{1AD86031-005E-4D22-81E7-9F1A2B195FE1}" destId="{90D80BE1-A6D0-4972-BB11-F2468182F5FD}" srcOrd="2" destOrd="0" presId="urn:microsoft.com/office/officeart/2005/8/layout/process4"/>
    <dgm:cxn modelId="{D20FDEDF-9FDC-46C7-B781-364FA7A0C175}" type="presParOf" srcId="{90D80BE1-A6D0-4972-BB11-F2468182F5FD}" destId="{91ED7F47-80A6-46A9-A62F-685A784BEA0C}" srcOrd="0" destOrd="0" presId="urn:microsoft.com/office/officeart/2005/8/layout/process4"/>
    <dgm:cxn modelId="{5C23EDB3-0FDF-4A5B-AADA-1C8C15159AFC}" type="presParOf" srcId="{F31DC783-1898-499F-B168-64B85E1A133D}" destId="{7AFEDFC2-E82A-4F61-8619-AD1B1F56E909}" srcOrd="1" destOrd="0" presId="urn:microsoft.com/office/officeart/2005/8/layout/process4"/>
    <dgm:cxn modelId="{A70BF459-B991-4516-B510-2AF669AB279F}" type="presParOf" srcId="{F31DC783-1898-499F-B168-64B85E1A133D}" destId="{9542EBD7-0A77-4D2D-A6AE-AAA3086D99F2}" srcOrd="2" destOrd="0" presId="urn:microsoft.com/office/officeart/2005/8/layout/process4"/>
    <dgm:cxn modelId="{B0186657-5225-4323-A073-5A2F51E1858E}" type="presParOf" srcId="{9542EBD7-0A77-4D2D-A6AE-AAA3086D99F2}" destId="{806D7AB4-8942-45C4-8122-EDC9F5DD863A}" srcOrd="0" destOrd="0" presId="urn:microsoft.com/office/officeart/2005/8/layout/process4"/>
    <dgm:cxn modelId="{76674063-182A-4C70-B55E-20FE2C2E6E6B}" type="presParOf" srcId="{9542EBD7-0A77-4D2D-A6AE-AAA3086D99F2}" destId="{C02772FD-E012-4002-8174-46746F01D61A}" srcOrd="1" destOrd="0" presId="urn:microsoft.com/office/officeart/2005/8/layout/process4"/>
    <dgm:cxn modelId="{45DFCD7D-27BA-4770-A096-401A3888A6B4}" type="presParOf" srcId="{9542EBD7-0A77-4D2D-A6AE-AAA3086D99F2}" destId="{2C7A2F9A-0F2E-40B2-A92E-E85FD1A85BA0}" srcOrd="2" destOrd="0" presId="urn:microsoft.com/office/officeart/2005/8/layout/process4"/>
    <dgm:cxn modelId="{92378AD7-AA29-4E59-A4FB-8EFA77C94A7B}" type="presParOf" srcId="{2C7A2F9A-0F2E-40B2-A92E-E85FD1A85BA0}" destId="{78DBAE14-0A02-4343-A3E6-9050D90CCED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872A85-1079-4AE6-8864-AC51FA418F61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B006FA7-F006-4EA3-8601-1F6D9B66A1CD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Закрепить полученные сведения о словосочетании; </a:t>
          </a:r>
        </a:p>
      </dgm:t>
    </dgm:pt>
    <dgm:pt modelId="{03C013A5-FA73-4255-93F0-AC0145E6B4A7}" type="parTrans" cxnId="{DD3038DC-BEB0-4D68-83B3-A28E90BD375A}">
      <dgm:prSet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CB9AEE-589D-4A56-8977-968F63285FBE}" type="sibTrans" cxnId="{DD3038DC-BEB0-4D68-83B3-A28E90BD375A}">
      <dgm:prSet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A4F5F6-A1EA-4F16-93B7-CDE6D5A12D4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Научить определять виды словосочетаний по главному слову;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49F205-D0D6-481B-8CA0-063B64A36EEC}" type="parTrans" cxnId="{8626F5B0-4500-4D6F-AFEB-28AF6AB6A37D}">
      <dgm:prSet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2D3C1A-F3D3-4360-81EB-D11CDDB5115C}" type="sibTrans" cxnId="{8626F5B0-4500-4D6F-AFEB-28AF6AB6A37D}">
      <dgm:prSet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098C5A-176B-4E9D-8D4D-38F4DA6725A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Активно работать.</a:t>
          </a:r>
        </a:p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2A4BF4-C5CB-4AD7-9961-C1D535BA3E59}" type="parTrans" cxnId="{9C1F5512-3113-4544-B35E-10EA757276A5}">
      <dgm:prSet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9D1712-388B-46D8-A987-47307DE1C0F2}" type="sibTrans" cxnId="{9C1F5512-3113-4544-B35E-10EA757276A5}">
      <dgm:prSet/>
      <dgm:spPr/>
      <dgm:t>
        <a:bodyPr/>
        <a:lstStyle/>
        <a:p>
          <a:endParaRPr lang="ru-RU" sz="3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67E2F5-2BB8-4442-82EB-84B5CF6AC394}" type="pres">
      <dgm:prSet presAssocID="{20872A85-1079-4AE6-8864-AC51FA418F61}" presName="diagram" presStyleCnt="0">
        <dgm:presLayoutVars>
          <dgm:dir/>
          <dgm:resizeHandles val="exact"/>
        </dgm:presLayoutVars>
      </dgm:prSet>
      <dgm:spPr/>
    </dgm:pt>
    <dgm:pt modelId="{5E03F5E3-A969-4144-8105-FC27EF6799E1}" type="pres">
      <dgm:prSet presAssocID="{8B006FA7-F006-4EA3-8601-1F6D9B66A1C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4880D-E281-47E5-B505-4B80F1C400AA}" type="pres">
      <dgm:prSet presAssocID="{EBCB9AEE-589D-4A56-8977-968F63285FBE}" presName="sibTrans" presStyleCnt="0"/>
      <dgm:spPr/>
    </dgm:pt>
    <dgm:pt modelId="{8DD580D6-E2C4-4512-8F6E-33B19E4207D5}" type="pres">
      <dgm:prSet presAssocID="{ACA4F5F6-A1EA-4F16-93B7-CDE6D5A12D4B}" presName="node" presStyleLbl="node1" presStyleIdx="1" presStyleCnt="3" custScaleY="145723">
        <dgm:presLayoutVars>
          <dgm:bulletEnabled val="1"/>
        </dgm:presLayoutVars>
      </dgm:prSet>
      <dgm:spPr/>
    </dgm:pt>
    <dgm:pt modelId="{37AFE994-DF5B-4439-8142-635C13A97E12}" type="pres">
      <dgm:prSet presAssocID="{6A2D3C1A-F3D3-4360-81EB-D11CDDB5115C}" presName="sibTrans" presStyleCnt="0"/>
      <dgm:spPr/>
    </dgm:pt>
    <dgm:pt modelId="{B6F6224E-B39F-4731-95C2-528DD50A38FC}" type="pres">
      <dgm:prSet presAssocID="{1F098C5A-176B-4E9D-8D4D-38F4DA6725A8}" presName="node" presStyleLbl="node1" presStyleIdx="2" presStyleCnt="3">
        <dgm:presLayoutVars>
          <dgm:bulletEnabled val="1"/>
        </dgm:presLayoutVars>
      </dgm:prSet>
      <dgm:spPr/>
    </dgm:pt>
  </dgm:ptLst>
  <dgm:cxnLst>
    <dgm:cxn modelId="{8626F5B0-4500-4D6F-AFEB-28AF6AB6A37D}" srcId="{20872A85-1079-4AE6-8864-AC51FA418F61}" destId="{ACA4F5F6-A1EA-4F16-93B7-CDE6D5A12D4B}" srcOrd="1" destOrd="0" parTransId="{EA49F205-D0D6-481B-8CA0-063B64A36EEC}" sibTransId="{6A2D3C1A-F3D3-4360-81EB-D11CDDB5115C}"/>
    <dgm:cxn modelId="{1603C958-D613-435B-BC63-3F5873620A32}" type="presOf" srcId="{1F098C5A-176B-4E9D-8D4D-38F4DA6725A8}" destId="{B6F6224E-B39F-4731-95C2-528DD50A38FC}" srcOrd="0" destOrd="0" presId="urn:microsoft.com/office/officeart/2005/8/layout/default"/>
    <dgm:cxn modelId="{3D8DA934-92A0-441A-A9EF-F323D0168214}" type="presOf" srcId="{ACA4F5F6-A1EA-4F16-93B7-CDE6D5A12D4B}" destId="{8DD580D6-E2C4-4512-8F6E-33B19E4207D5}" srcOrd="0" destOrd="0" presId="urn:microsoft.com/office/officeart/2005/8/layout/default"/>
    <dgm:cxn modelId="{5E1C304B-0C7F-4434-B36D-D9F9D816721D}" type="presOf" srcId="{20872A85-1079-4AE6-8864-AC51FA418F61}" destId="{BF67E2F5-2BB8-4442-82EB-84B5CF6AC394}" srcOrd="0" destOrd="0" presId="urn:microsoft.com/office/officeart/2005/8/layout/default"/>
    <dgm:cxn modelId="{9C1F5512-3113-4544-B35E-10EA757276A5}" srcId="{20872A85-1079-4AE6-8864-AC51FA418F61}" destId="{1F098C5A-176B-4E9D-8D4D-38F4DA6725A8}" srcOrd="2" destOrd="0" parTransId="{0B2A4BF4-C5CB-4AD7-9961-C1D535BA3E59}" sibTransId="{B99D1712-388B-46D8-A987-47307DE1C0F2}"/>
    <dgm:cxn modelId="{663B02A2-A233-4212-9D81-0CEB69E383F0}" type="presOf" srcId="{8B006FA7-F006-4EA3-8601-1F6D9B66A1CD}" destId="{5E03F5E3-A969-4144-8105-FC27EF6799E1}" srcOrd="0" destOrd="0" presId="urn:microsoft.com/office/officeart/2005/8/layout/default"/>
    <dgm:cxn modelId="{DD3038DC-BEB0-4D68-83B3-A28E90BD375A}" srcId="{20872A85-1079-4AE6-8864-AC51FA418F61}" destId="{8B006FA7-F006-4EA3-8601-1F6D9B66A1CD}" srcOrd="0" destOrd="0" parTransId="{03C013A5-FA73-4255-93F0-AC0145E6B4A7}" sibTransId="{EBCB9AEE-589D-4A56-8977-968F63285FBE}"/>
    <dgm:cxn modelId="{F503700F-BFF7-44AB-B645-3BFCCEFD4ECB}" type="presParOf" srcId="{BF67E2F5-2BB8-4442-82EB-84B5CF6AC394}" destId="{5E03F5E3-A969-4144-8105-FC27EF6799E1}" srcOrd="0" destOrd="0" presId="urn:microsoft.com/office/officeart/2005/8/layout/default"/>
    <dgm:cxn modelId="{313DF2C6-1AC8-45BC-BDC0-CE6BA0C78B45}" type="presParOf" srcId="{BF67E2F5-2BB8-4442-82EB-84B5CF6AC394}" destId="{AA64880D-E281-47E5-B505-4B80F1C400AA}" srcOrd="1" destOrd="0" presId="urn:microsoft.com/office/officeart/2005/8/layout/default"/>
    <dgm:cxn modelId="{E17CBA6E-8F5D-463A-96FA-51771AA21B7D}" type="presParOf" srcId="{BF67E2F5-2BB8-4442-82EB-84B5CF6AC394}" destId="{8DD580D6-E2C4-4512-8F6E-33B19E4207D5}" srcOrd="2" destOrd="0" presId="urn:microsoft.com/office/officeart/2005/8/layout/default"/>
    <dgm:cxn modelId="{73FBABD9-CFCA-4C80-8C08-2C5ECE874351}" type="presParOf" srcId="{BF67E2F5-2BB8-4442-82EB-84B5CF6AC394}" destId="{37AFE994-DF5B-4439-8142-635C13A97E12}" srcOrd="3" destOrd="0" presId="urn:microsoft.com/office/officeart/2005/8/layout/default"/>
    <dgm:cxn modelId="{C7B11FCA-77F3-455D-95ED-7AAE644324D7}" type="presParOf" srcId="{BF67E2F5-2BB8-4442-82EB-84B5CF6AC394}" destId="{B6F6224E-B39F-4731-95C2-528DD50A38F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E0E82-F164-4844-A4E7-3DC25F60DB6D}">
      <dsp:nvSpPr>
        <dsp:cNvPr id="0" name=""/>
        <dsp:cNvSpPr/>
      </dsp:nvSpPr>
      <dsp:spPr>
        <a:xfrm>
          <a:off x="0" y="3322830"/>
          <a:ext cx="10515600" cy="21801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856" tIns="625856" rIns="625856" bIns="625856" numCol="1" spcCol="1270" anchor="ctr" anchorCtr="0">
          <a:noAutofit/>
        </a:bodyPr>
        <a:lstStyle/>
        <a:p>
          <a:pPr lvl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Цель</a:t>
          </a:r>
          <a:endParaRPr lang="ru-RU" sz="8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322830"/>
        <a:ext cx="10515600" cy="1177273"/>
      </dsp:txXfrm>
    </dsp:sp>
    <dsp:sp modelId="{91ED7F47-80A6-46A9-A62F-685A784BEA0C}">
      <dsp:nvSpPr>
        <dsp:cNvPr id="0" name=""/>
        <dsp:cNvSpPr/>
      </dsp:nvSpPr>
      <dsp:spPr>
        <a:xfrm>
          <a:off x="0" y="4456501"/>
          <a:ext cx="10515600" cy="100286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111760" rIns="625856" bIns="111760" numCol="1" spcCol="1270" anchor="ctr" anchorCtr="0">
          <a:noAutofit/>
        </a:bodyPr>
        <a:lstStyle/>
        <a:p>
          <a:pPr lvl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456501"/>
        <a:ext cx="10515600" cy="1002862"/>
      </dsp:txXfrm>
    </dsp:sp>
    <dsp:sp modelId="{C02772FD-E012-4002-8174-46746F01D61A}">
      <dsp:nvSpPr>
        <dsp:cNvPr id="0" name=""/>
        <dsp:cNvSpPr/>
      </dsp:nvSpPr>
      <dsp:spPr>
        <a:xfrm rot="10800000">
          <a:off x="0" y="2482"/>
          <a:ext cx="10515600" cy="335305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5856" tIns="625856" rIns="625856" bIns="625856" numCol="1" spcCol="1270" anchor="ctr" anchorCtr="0">
          <a:noAutofit/>
        </a:bodyPr>
        <a:lstStyle/>
        <a:p>
          <a:pPr lvl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Тема</a:t>
          </a:r>
          <a:endParaRPr lang="ru-RU" sz="8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0" y="2482"/>
        <a:ext cx="10515600" cy="1176920"/>
      </dsp:txXfrm>
    </dsp:sp>
    <dsp:sp modelId="{78DBAE14-0A02-4343-A3E6-9050D90CCEDE}">
      <dsp:nvSpPr>
        <dsp:cNvPr id="0" name=""/>
        <dsp:cNvSpPr/>
      </dsp:nvSpPr>
      <dsp:spPr>
        <a:xfrm>
          <a:off x="0" y="1179403"/>
          <a:ext cx="10515600" cy="100256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5856" tIns="111760" rIns="625856" bIns="111760" numCol="1" spcCol="1270" anchor="ctr" anchorCtr="0">
          <a:noAutofit/>
        </a:bodyPr>
        <a:lstStyle/>
        <a:p>
          <a:pPr lvl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79403"/>
        <a:ext cx="10515600" cy="10025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3F5E3-A969-4144-8105-FC27EF6799E1}">
      <dsp:nvSpPr>
        <dsp:cNvPr id="0" name=""/>
        <dsp:cNvSpPr/>
      </dsp:nvSpPr>
      <dsp:spPr>
        <a:xfrm>
          <a:off x="0" y="1100981"/>
          <a:ext cx="3582293" cy="2149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Закрепить полученные сведения о словосочетании; </a:t>
          </a:r>
        </a:p>
      </dsp:txBody>
      <dsp:txXfrm>
        <a:off x="0" y="1100981"/>
        <a:ext cx="3582293" cy="2149375"/>
      </dsp:txXfrm>
    </dsp:sp>
    <dsp:sp modelId="{8DD580D6-E2C4-4512-8F6E-33B19E4207D5}">
      <dsp:nvSpPr>
        <dsp:cNvPr id="0" name=""/>
        <dsp:cNvSpPr/>
      </dsp:nvSpPr>
      <dsp:spPr>
        <a:xfrm>
          <a:off x="3940522" y="609601"/>
          <a:ext cx="3582293" cy="3132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Научить определять виды словосочетаний по главному слову;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40522" y="609601"/>
        <a:ext cx="3582293" cy="3132135"/>
      </dsp:txXfrm>
    </dsp:sp>
    <dsp:sp modelId="{B6F6224E-B39F-4731-95C2-528DD50A38FC}">
      <dsp:nvSpPr>
        <dsp:cNvPr id="0" name=""/>
        <dsp:cNvSpPr/>
      </dsp:nvSpPr>
      <dsp:spPr>
        <a:xfrm>
          <a:off x="7881044" y="1100981"/>
          <a:ext cx="3582293" cy="2149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Активно работать.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81044" y="1100981"/>
        <a:ext cx="3582293" cy="2149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43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27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79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99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18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25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2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13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19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72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BD620-51DF-492F-8FAC-FDA51776F95A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E8FD-D956-4F43-A27B-FA30685825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06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26262"/>
            <a:ext cx="7405687" cy="2387600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latin typeface="Mistral" panose="03090702030407020403" pitchFamily="66" charset="0"/>
              </a:rPr>
              <a:t>225 лет </a:t>
            </a:r>
            <a:br>
              <a:rPr lang="ru-RU" sz="8800" b="1" dirty="0" smtClean="0">
                <a:latin typeface="Mistral" panose="03090702030407020403" pitchFamily="66" charset="0"/>
              </a:rPr>
            </a:br>
            <a:r>
              <a:rPr lang="ru-RU" sz="8800" b="1" dirty="0" smtClean="0">
                <a:latin typeface="Mistral" panose="03090702030407020403" pitchFamily="66" charset="0"/>
              </a:rPr>
              <a:t>со Дня рождения</a:t>
            </a:r>
            <a:endParaRPr lang="ru-RU" sz="8800" b="1" dirty="0">
              <a:latin typeface="Mistral" panose="03090702030407020403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996" y="533976"/>
            <a:ext cx="5256004" cy="581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33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379178"/>
              </p:ext>
            </p:extLst>
          </p:nvPr>
        </p:nvGraphicFramePr>
        <p:xfrm>
          <a:off x="838200" y="671513"/>
          <a:ext cx="10515600" cy="5505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5826" y="1714500"/>
            <a:ext cx="106727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словосочетаний по морфологическим признакам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5826" y="5310187"/>
            <a:ext cx="10672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Познакомиться с видами словосочетаний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0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397471"/>
              </p:ext>
            </p:extLst>
          </p:nvPr>
        </p:nvGraphicFramePr>
        <p:xfrm>
          <a:off x="409575" y="1690688"/>
          <a:ext cx="11463338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062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8191" y="268276"/>
            <a:ext cx="10515600" cy="62896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Нар.+нар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очень высоко.</a:t>
            </a:r>
          </a:p>
          <a:p>
            <a:pPr marL="0" indent="0">
              <a:buNone/>
            </a:pP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Нар.+</a:t>
            </a:r>
            <a:r>
              <a:rPr lang="ru-RU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близко к лесу.</a:t>
            </a:r>
          </a:p>
          <a:p>
            <a:pPr marL="0" indent="0">
              <a:buNone/>
            </a:pPr>
            <a:r>
              <a:rPr lang="ru-RU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Нар.+мест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6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позади от неё.</a:t>
            </a:r>
            <a:endParaRPr lang="ru-RU" sz="6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6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5350" y="871537"/>
            <a:ext cx="10515600" cy="51577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Словосочетание более полно называет предмет. Словосочетание состоит из двух слов: </a:t>
            </a:r>
            <a:r>
              <a:rPr lang="ru-RU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главного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зависимого.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в словосочетании связываются не только по смыслу, но и грамматически: с помощью</a:t>
            </a:r>
            <a:r>
              <a:rPr lang="ru-RU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окончаний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предлогов. По морфологическим признакам насчитывают </a:t>
            </a:r>
            <a:r>
              <a:rPr lang="ru-RU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словосочетаний.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1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103</Words>
  <Application>Microsoft Office PowerPoint</Application>
  <PresentationFormat>Широкоэкранный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Mistral</vt:lpstr>
      <vt:lpstr>Times New Roman</vt:lpstr>
      <vt:lpstr>Тема Office</vt:lpstr>
      <vt:lpstr>225 лет  со Дня рождения</vt:lpstr>
      <vt:lpstr>Презентация PowerPoint</vt:lpstr>
      <vt:lpstr>Задачи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225 лет со Дня рождения</dc:title>
  <dc:creator>Пользователь Windows</dc:creator>
  <cp:lastModifiedBy>Пользователь Windows</cp:lastModifiedBy>
  <cp:revision>4</cp:revision>
  <dcterms:created xsi:type="dcterms:W3CDTF">2024-05-21T17:08:02Z</dcterms:created>
  <dcterms:modified xsi:type="dcterms:W3CDTF">2024-05-21T17:38:13Z</dcterms:modified>
</cp:coreProperties>
</file>