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8" r:id="rId7"/>
    <p:sldId id="273" r:id="rId8"/>
    <p:sldId id="274" r:id="rId9"/>
    <p:sldId id="276" r:id="rId10"/>
    <p:sldId id="279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05646-3BAD-467D-8641-DD12C0B69BB2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14F345-5A7E-43DF-8BD7-0BEF7F943014}">
      <dgm:prSet phldrT="[Текст]" custT="1"/>
      <dgm:spPr/>
      <dgm:t>
        <a:bodyPr/>
        <a:lstStyle/>
        <a:p>
          <a:pPr algn="ctr"/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 урока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«Фразеологизмы».</a:t>
          </a:r>
          <a:endParaRPr lang="ru-RU" sz="4000" dirty="0"/>
        </a:p>
      </dgm:t>
    </dgm:pt>
    <dgm:pt modelId="{FA61AFDE-5111-4F04-A0E9-F0A598395DB3}" type="parTrans" cxnId="{AAD9FF7C-044E-4AE8-8A94-0BCEE8B866C1}">
      <dgm:prSet/>
      <dgm:spPr/>
      <dgm:t>
        <a:bodyPr/>
        <a:lstStyle/>
        <a:p>
          <a:endParaRPr lang="ru-RU"/>
        </a:p>
      </dgm:t>
    </dgm:pt>
    <dgm:pt modelId="{BB9A0DA6-B4A8-4ECE-A81B-6F03AD3511CD}" type="sibTrans" cxnId="{AAD9FF7C-044E-4AE8-8A94-0BCEE8B866C1}">
      <dgm:prSet/>
      <dgm:spPr/>
      <dgm:t>
        <a:bodyPr/>
        <a:lstStyle/>
        <a:p>
          <a:endParaRPr lang="ru-RU"/>
        </a:p>
      </dgm:t>
    </dgm:pt>
    <dgm:pt modelId="{4B391C8C-1D06-4919-9509-48E2F4CCCE99}">
      <dgm:prSet phldrT="[Текст]" custT="1"/>
      <dgm:spPr/>
      <dgm:t>
        <a:bodyPr/>
        <a:lstStyle/>
        <a:p>
          <a:pPr algn="just"/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sz="4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познакомиться с понятием «фразеологизмы».</a:t>
          </a:r>
          <a:endParaRPr lang="ru-RU" sz="4000" b="0" dirty="0"/>
        </a:p>
      </dgm:t>
    </dgm:pt>
    <dgm:pt modelId="{CE4A8C55-1F32-4823-9605-48E75636BEA7}" type="parTrans" cxnId="{5B8247FC-269D-43F1-9CF4-91594F335733}">
      <dgm:prSet/>
      <dgm:spPr/>
      <dgm:t>
        <a:bodyPr/>
        <a:lstStyle/>
        <a:p>
          <a:endParaRPr lang="ru-RU"/>
        </a:p>
      </dgm:t>
    </dgm:pt>
    <dgm:pt modelId="{61B8310A-A71A-4126-81CD-B9ACC9078821}" type="sibTrans" cxnId="{5B8247FC-269D-43F1-9CF4-91594F335733}">
      <dgm:prSet/>
      <dgm:spPr/>
      <dgm:t>
        <a:bodyPr/>
        <a:lstStyle/>
        <a:p>
          <a:endParaRPr lang="ru-RU"/>
        </a:p>
      </dgm:t>
    </dgm:pt>
    <dgm:pt modelId="{CFB554C0-912D-4A8F-A567-7EBB8306E670}" type="pres">
      <dgm:prSet presAssocID="{D2605646-3BAD-467D-8641-DD12C0B69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4EF64-5DED-45F5-B078-6315CF66884E}" type="pres">
      <dgm:prSet presAssocID="{4B391C8C-1D06-4919-9509-48E2F4CCCE99}" presName="boxAndChildren" presStyleCnt="0"/>
      <dgm:spPr/>
    </dgm:pt>
    <dgm:pt modelId="{64DE9DDC-D44E-4C74-AB94-BFB4A1F875A0}" type="pres">
      <dgm:prSet presAssocID="{4B391C8C-1D06-4919-9509-48E2F4CCCE99}" presName="parentTextBox" presStyleLbl="node1" presStyleIdx="0" presStyleCnt="2"/>
      <dgm:spPr/>
      <dgm:t>
        <a:bodyPr/>
        <a:lstStyle/>
        <a:p>
          <a:endParaRPr lang="ru-RU"/>
        </a:p>
      </dgm:t>
    </dgm:pt>
    <dgm:pt modelId="{E0FDAEB9-E9C8-4C8A-B237-5AB8C260D26F}" type="pres">
      <dgm:prSet presAssocID="{BB9A0DA6-B4A8-4ECE-A81B-6F03AD3511CD}" presName="sp" presStyleCnt="0"/>
      <dgm:spPr/>
    </dgm:pt>
    <dgm:pt modelId="{1C298EB3-C9F5-4E72-8226-75510A6EB8C7}" type="pres">
      <dgm:prSet presAssocID="{9E14F345-5A7E-43DF-8BD7-0BEF7F943014}" presName="arrowAndChildren" presStyleCnt="0"/>
      <dgm:spPr/>
    </dgm:pt>
    <dgm:pt modelId="{D1D91C01-E479-4CB4-98DF-43E4A84561F7}" type="pres">
      <dgm:prSet presAssocID="{9E14F345-5A7E-43DF-8BD7-0BEF7F943014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53F6A8E-9094-48EC-9CD8-0A266252F3D8}" type="presOf" srcId="{D2605646-3BAD-467D-8641-DD12C0B69BB2}" destId="{CFB554C0-912D-4A8F-A567-7EBB8306E670}" srcOrd="0" destOrd="0" presId="urn:microsoft.com/office/officeart/2005/8/layout/process4"/>
    <dgm:cxn modelId="{F5D5EC0B-8D2B-4EA2-BAE7-92026AF4ACBE}" type="presOf" srcId="{4B391C8C-1D06-4919-9509-48E2F4CCCE99}" destId="{64DE9DDC-D44E-4C74-AB94-BFB4A1F875A0}" srcOrd="0" destOrd="0" presId="urn:microsoft.com/office/officeart/2005/8/layout/process4"/>
    <dgm:cxn modelId="{687DF148-E6F5-4FA4-AF48-BA0D60995B63}" type="presOf" srcId="{9E14F345-5A7E-43DF-8BD7-0BEF7F943014}" destId="{D1D91C01-E479-4CB4-98DF-43E4A84561F7}" srcOrd="0" destOrd="0" presId="urn:microsoft.com/office/officeart/2005/8/layout/process4"/>
    <dgm:cxn modelId="{AAD9FF7C-044E-4AE8-8A94-0BCEE8B866C1}" srcId="{D2605646-3BAD-467D-8641-DD12C0B69BB2}" destId="{9E14F345-5A7E-43DF-8BD7-0BEF7F943014}" srcOrd="0" destOrd="0" parTransId="{FA61AFDE-5111-4F04-A0E9-F0A598395DB3}" sibTransId="{BB9A0DA6-B4A8-4ECE-A81B-6F03AD3511CD}"/>
    <dgm:cxn modelId="{5B8247FC-269D-43F1-9CF4-91594F335733}" srcId="{D2605646-3BAD-467D-8641-DD12C0B69BB2}" destId="{4B391C8C-1D06-4919-9509-48E2F4CCCE99}" srcOrd="1" destOrd="0" parTransId="{CE4A8C55-1F32-4823-9605-48E75636BEA7}" sibTransId="{61B8310A-A71A-4126-81CD-B9ACC9078821}"/>
    <dgm:cxn modelId="{E21A3486-ADE7-47AA-8C26-14FB036EDF2E}" type="presParOf" srcId="{CFB554C0-912D-4A8F-A567-7EBB8306E670}" destId="{3514EF64-5DED-45F5-B078-6315CF66884E}" srcOrd="0" destOrd="0" presId="urn:microsoft.com/office/officeart/2005/8/layout/process4"/>
    <dgm:cxn modelId="{E2B07555-2173-44F7-A86D-D2CBC23A98D8}" type="presParOf" srcId="{3514EF64-5DED-45F5-B078-6315CF66884E}" destId="{64DE9DDC-D44E-4C74-AB94-BFB4A1F875A0}" srcOrd="0" destOrd="0" presId="urn:microsoft.com/office/officeart/2005/8/layout/process4"/>
    <dgm:cxn modelId="{758D5645-4661-4BA0-A8AD-152F14367A27}" type="presParOf" srcId="{CFB554C0-912D-4A8F-A567-7EBB8306E670}" destId="{E0FDAEB9-E9C8-4C8A-B237-5AB8C260D26F}" srcOrd="1" destOrd="0" presId="urn:microsoft.com/office/officeart/2005/8/layout/process4"/>
    <dgm:cxn modelId="{EAA8A91E-A6A6-45FA-859B-3A36F38F0724}" type="presParOf" srcId="{CFB554C0-912D-4A8F-A567-7EBB8306E670}" destId="{1C298EB3-C9F5-4E72-8226-75510A6EB8C7}" srcOrd="2" destOrd="0" presId="urn:microsoft.com/office/officeart/2005/8/layout/process4"/>
    <dgm:cxn modelId="{22649343-8DEE-42FD-A41E-1622AEA6C9F0}" type="presParOf" srcId="{1C298EB3-C9F5-4E72-8226-75510A6EB8C7}" destId="{D1D91C01-E479-4CB4-98DF-43E4A8456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9DDC-D44E-4C74-AB94-BFB4A1F875A0}">
      <dsp:nvSpPr>
        <dsp:cNvPr id="0" name=""/>
        <dsp:cNvSpPr/>
      </dsp:nvSpPr>
      <dsp:spPr>
        <a:xfrm>
          <a:off x="0" y="2092258"/>
          <a:ext cx="8997951" cy="1372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Цель: </a:t>
          </a:r>
          <a:r>
            <a:rPr lang="ru-RU" sz="4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познакомиться с понятием «фразеологизмы».</a:t>
          </a:r>
          <a:endParaRPr lang="ru-RU" sz="4000" b="0" kern="1200" dirty="0"/>
        </a:p>
      </dsp:txBody>
      <dsp:txXfrm>
        <a:off x="0" y="2092258"/>
        <a:ext cx="8997951" cy="1372748"/>
      </dsp:txXfrm>
    </dsp:sp>
    <dsp:sp modelId="{D1D91C01-E479-4CB4-98DF-43E4A84561F7}">
      <dsp:nvSpPr>
        <dsp:cNvPr id="0" name=""/>
        <dsp:cNvSpPr/>
      </dsp:nvSpPr>
      <dsp:spPr>
        <a:xfrm rot="10800000">
          <a:off x="0" y="1563"/>
          <a:ext cx="8997951" cy="211128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 урока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«Фразеологизмы».</a:t>
          </a:r>
          <a:endParaRPr lang="ru-RU" sz="4000" kern="1200" dirty="0"/>
        </a:p>
      </dsp:txBody>
      <dsp:txXfrm rot="10800000">
        <a:off x="0" y="1563"/>
        <a:ext cx="8997951" cy="137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2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2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1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2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68B7-3099-40CE-843A-DFFC0DF915D6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EB34-3115-48DD-AE4F-6832686A5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05" y="381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502" y="1929838"/>
            <a:ext cx="10515600" cy="1938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§29, упражнение 143 или 144.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*Иллюстрация.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997" y="1547447"/>
            <a:ext cx="10515600" cy="29120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на уроке я узнал…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меня получилось…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меня возникло затруднение…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775" y="1939925"/>
            <a:ext cx="10515600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выше нос! Мы должны с вами рука об руку получать знания засучив рукава, но не бить баклуши.</a:t>
            </a:r>
          </a:p>
        </p:txBody>
      </p:sp>
    </p:spTree>
    <p:extLst>
      <p:ext uri="{BB962C8B-B14F-4D97-AF65-F5344CB8AC3E}">
        <p14:creationId xmlns:p14="http://schemas.microsoft.com/office/powerpoint/2010/main" val="41504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9736102"/>
              </p:ext>
            </p:extLst>
          </p:nvPr>
        </p:nvGraphicFramePr>
        <p:xfrm>
          <a:off x="1560511" y="1484842"/>
          <a:ext cx="8997951" cy="346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3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711" y="842962"/>
            <a:ext cx="699135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95423" y="2208212"/>
            <a:ext cx="9305925" cy="320357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находить фразеологизмы;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лексическое значение;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их в речи с целью её обогащения.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8" y="42227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курица, лапа.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курица лапой.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538" y="1953420"/>
            <a:ext cx="7886700" cy="39433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Выгнутая влево стрелка 6"/>
          <p:cNvSpPr/>
          <p:nvPr/>
        </p:nvSpPr>
        <p:spPr>
          <a:xfrm>
            <a:off x="2857500" y="742156"/>
            <a:ext cx="485775" cy="685800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775" y="1939925"/>
            <a:ext cx="10515600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выше нос! Мы должны с вами рука об руку получать знания засучив рукава, но не бить баклуши.</a:t>
            </a:r>
          </a:p>
        </p:txBody>
      </p:sp>
    </p:spTree>
    <p:extLst>
      <p:ext uri="{BB962C8B-B14F-4D97-AF65-F5344CB8AC3E}">
        <p14:creationId xmlns:p14="http://schemas.microsoft.com/office/powerpoint/2010/main" val="22094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9513" y="129622"/>
            <a:ext cx="9700400" cy="6576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513" y="1957387"/>
            <a:ext cx="521493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1863" y="6043613"/>
            <a:ext cx="5214938" cy="662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2101" y="5481636"/>
            <a:ext cx="5214938" cy="1333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012" y="141128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Mistral" panose="03090702030407020403" pitchFamily="66" charset="0"/>
              </a:rPr>
              <a:t>Фразеологизмы</a:t>
            </a:r>
            <a:endParaRPr lang="ru-RU" sz="9600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531" y="3129933"/>
            <a:ext cx="3738563" cy="29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30262"/>
              </p:ext>
            </p:extLst>
          </p:nvPr>
        </p:nvGraphicFramePr>
        <p:xfrm>
          <a:off x="383080" y="824597"/>
          <a:ext cx="11429170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7838"/>
                <a:gridCol w="5591332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Хоть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пруд пруди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снег на голову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рыба ни мясо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Рукой подать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Доводить до белого каления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Как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гром среди ясного неба</a:t>
                      </a:r>
                    </a:p>
                    <a:p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В двух шагах</a:t>
                      </a:r>
                    </a:p>
                    <a:p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Куры не клюют</a:t>
                      </a:r>
                    </a:p>
                    <a:p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Приводить в бешенство</a:t>
                      </a:r>
                    </a:p>
                    <a:p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Ни то ни сё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86368"/>
              </p:ext>
            </p:extLst>
          </p:nvPr>
        </p:nvGraphicFramePr>
        <p:xfrm>
          <a:off x="383079" y="3759488"/>
          <a:ext cx="1142917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834"/>
                <a:gridCol w="2285834"/>
                <a:gridCol w="2285834"/>
                <a:gridCol w="2285834"/>
                <a:gridCol w="2285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404</TotalTime>
  <Words>171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Mistral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Задачи урока:</vt:lpstr>
      <vt:lpstr>Как, курица, лапа. Как курица лапой.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2022-09-05T12:52:46Z</dcterms:created>
  <dcterms:modified xsi:type="dcterms:W3CDTF">2023-03-15T20:20:25Z</dcterms:modified>
</cp:coreProperties>
</file>