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F5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792087"/>
          </a:xfrm>
        </p:spPr>
        <p:txBody>
          <a:bodyPr/>
          <a:lstStyle/>
          <a:p>
            <a:r>
              <a:rPr lang="en-US" dirty="0" smtClean="0"/>
              <a:t>  </a:t>
            </a:r>
            <a:r>
              <a:rPr lang="ru-RU" dirty="0" smtClean="0"/>
              <a:t>Глаголы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1196752"/>
          <a:ext cx="3528392" cy="52120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31469"/>
                <a:gridCol w="21969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jump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прыгать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run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бегать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fly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летать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skip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скакать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sit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сидеть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swim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плавать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dance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танцевать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sing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петь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read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читать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716016" y="1196752"/>
          <a:ext cx="4032448" cy="5212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69474"/>
                <a:gridCol w="276297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write</a:t>
                      </a:r>
                      <a:endParaRPr lang="ru-RU" sz="32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писать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draw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рисовать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count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считать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teach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учить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walk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гулять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talk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разговаривать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</p:spPr>
        <p:txBody>
          <a:bodyPr/>
          <a:lstStyle/>
          <a:p>
            <a:r>
              <a:rPr lang="ru-RU" dirty="0" smtClean="0"/>
              <a:t>Прилагательные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771800" y="1412776"/>
          <a:ext cx="4032448" cy="5151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72208"/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big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5F5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большой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5F57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small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маленький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fat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толстый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slim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худой, стройный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long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длинный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tall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высокий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short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короткий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bad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плохой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good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хороший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merry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веселый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sad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печальный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smart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умный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stupid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глупый</a:t>
                      </a:r>
                      <a:endParaRPr lang="ru-RU" sz="2000" b="1" dirty="0"/>
                    </a:p>
                  </a:txBody>
                  <a:tcPr>
                    <a:solidFill>
                      <a:srgbClr val="65F5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Животные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80724"/>
          <a:ext cx="3322712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/>
                <a:gridCol w="1800200"/>
              </a:tblGrid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elephant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слон</a:t>
                      </a:r>
                      <a:endParaRPr lang="ru-RU" sz="2800" dirty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tiger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тигр</a:t>
                      </a:r>
                      <a:endParaRPr lang="ru-RU" sz="2800" dirty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fox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лиса</a:t>
                      </a:r>
                      <a:endParaRPr lang="ru-RU" sz="2800" dirty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dog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собака</a:t>
                      </a:r>
                      <a:endParaRPr lang="ru-RU" sz="2800" dirty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cat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кошка</a:t>
                      </a:r>
                      <a:endParaRPr lang="ru-RU" sz="2800" dirty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crocodile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крокодил</a:t>
                      </a:r>
                      <a:endParaRPr lang="ru-RU" sz="2800" dirty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parrot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попугай</a:t>
                      </a:r>
                      <a:endParaRPr lang="ru-RU" sz="2800" dirty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lion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лев</a:t>
                      </a:r>
                      <a:endParaRPr lang="ru-RU" sz="2800" dirty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monkey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обезьяна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4283968" y="980728"/>
          <a:ext cx="3106688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/>
                <a:gridCol w="1584176"/>
              </a:tblGrid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fish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рыба</a:t>
                      </a:r>
                      <a:endParaRPr lang="ru-RU" sz="2800" dirty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bear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медведь</a:t>
                      </a:r>
                      <a:endParaRPr lang="en-US" sz="2800" dirty="0" smtClean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mouse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мышь</a:t>
                      </a:r>
                      <a:endParaRPr lang="en-US" sz="2800" dirty="0" smtClean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cockerel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петух</a:t>
                      </a:r>
                      <a:endParaRPr lang="ru-RU" sz="2800" dirty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rabbit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кролик</a:t>
                      </a:r>
                      <a:endParaRPr lang="ru-RU" sz="2800" dirty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hen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курица</a:t>
                      </a:r>
                      <a:endParaRPr lang="ru-RU" sz="2800" dirty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frog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лягушка</a:t>
                      </a:r>
                      <a:endParaRPr lang="ru-RU" sz="2800" dirty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pig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свинья</a:t>
                      </a:r>
                      <a:endParaRPr lang="ru-RU" sz="2800" dirty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duck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утка</a:t>
                      </a:r>
                      <a:endParaRPr lang="ru-RU" sz="2800" dirty="0"/>
                    </a:p>
                  </a:txBody>
                  <a:tcPr/>
                </a:tc>
              </a:tr>
              <a:tr h="40344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snake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змея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Местоимения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algn="ctr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Личные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Притяжательные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31640" y="2708920"/>
          <a:ext cx="2376264" cy="2595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08112"/>
                <a:gridCol w="136815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я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you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ты, вы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we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мы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they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они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he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он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she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она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it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оно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436096" y="2708920"/>
          <a:ext cx="2376264" cy="2595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08112"/>
                <a:gridCol w="136815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my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мой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your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твой, ваш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us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наш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their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их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his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его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her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её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its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его, её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137</Words>
  <Application>Microsoft Office PowerPoint</Application>
  <PresentationFormat>Экран (4:3)</PresentationFormat>
  <Paragraphs>134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 Глаголы</vt:lpstr>
      <vt:lpstr>Прилагательные</vt:lpstr>
      <vt:lpstr>Животные</vt:lpstr>
      <vt:lpstr>Местоимения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Глаголы</dc:title>
  <dc:creator>1</dc:creator>
  <cp:lastModifiedBy>Ольгус</cp:lastModifiedBy>
  <cp:revision>83</cp:revision>
  <dcterms:created xsi:type="dcterms:W3CDTF">2020-02-18T09:23:58Z</dcterms:created>
  <dcterms:modified xsi:type="dcterms:W3CDTF">2024-12-02T22:35:23Z</dcterms:modified>
</cp:coreProperties>
</file>